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3"/>
  </p:notesMasterIdLst>
  <p:sldIdLst>
    <p:sldId id="259" r:id="rId5"/>
    <p:sldId id="295" r:id="rId6"/>
    <p:sldId id="294" r:id="rId7"/>
    <p:sldId id="306" r:id="rId8"/>
    <p:sldId id="307" r:id="rId9"/>
    <p:sldId id="296" r:id="rId10"/>
    <p:sldId id="300"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96A9-C148-45F3-BC6D-E0A59570A866}" v="15" dt="2022-02-07T02:12:35.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66" autoAdjust="0"/>
  </p:normalViewPr>
  <p:slideViewPr>
    <p:cSldViewPr snapToGrid="0">
      <p:cViewPr>
        <p:scale>
          <a:sx n="57" d="100"/>
          <a:sy n="57" d="100"/>
        </p:scale>
        <p:origin x="948" y="132"/>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 Treptow" userId="4e5bb5592d517902" providerId="LiveId" clId="{11AE96A9-C148-45F3-BC6D-E0A59570A866}"/>
    <pc:docChg chg="custSel delSld modSld sldOrd">
      <pc:chgData name="Dani Treptow" userId="4e5bb5592d517902" providerId="LiveId" clId="{11AE96A9-C148-45F3-BC6D-E0A59570A866}" dt="2022-02-07T02:12:42.118" v="3028" actId="1076"/>
      <pc:docMkLst>
        <pc:docMk/>
      </pc:docMkLst>
      <pc:sldChg chg="del">
        <pc:chgData name="Dani Treptow" userId="4e5bb5592d517902" providerId="LiveId" clId="{11AE96A9-C148-45F3-BC6D-E0A59570A866}" dt="2022-02-05T18:47:48.993" v="0" actId="47"/>
        <pc:sldMkLst>
          <pc:docMk/>
          <pc:sldMk cId="2976291157" sldId="281"/>
        </pc:sldMkLst>
      </pc:sldChg>
      <pc:sldChg chg="modSp mod">
        <pc:chgData name="Dani Treptow" userId="4e5bb5592d517902" providerId="LiveId" clId="{11AE96A9-C148-45F3-BC6D-E0A59570A866}" dt="2022-02-07T01:56:21.590" v="2080" actId="1076"/>
        <pc:sldMkLst>
          <pc:docMk/>
          <pc:sldMk cId="3871568735" sldId="294"/>
        </pc:sldMkLst>
        <pc:spChg chg="mod">
          <ac:chgData name="Dani Treptow" userId="4e5bb5592d517902" providerId="LiveId" clId="{11AE96A9-C148-45F3-BC6D-E0A59570A866}" dt="2022-02-07T00:30:01.848" v="12" actId="1076"/>
          <ac:spMkLst>
            <pc:docMk/>
            <pc:sldMk cId="3871568735" sldId="294"/>
            <ac:spMk id="2" creationId="{7E9D8101-4ED5-4D91-9EFA-B0E7C1EA6E26}"/>
          </ac:spMkLst>
        </pc:spChg>
        <pc:spChg chg="mod">
          <ac:chgData name="Dani Treptow" userId="4e5bb5592d517902" providerId="LiveId" clId="{11AE96A9-C148-45F3-BC6D-E0A59570A866}" dt="2022-02-07T00:32:29.267" v="27" actId="207"/>
          <ac:spMkLst>
            <pc:docMk/>
            <pc:sldMk cId="3871568735" sldId="294"/>
            <ac:spMk id="11" creationId="{07E1D4C9-A5F7-4AB8-A013-C3A99329CC72}"/>
          </ac:spMkLst>
        </pc:spChg>
        <pc:picChg chg="mod">
          <ac:chgData name="Dani Treptow" userId="4e5bb5592d517902" providerId="LiveId" clId="{11AE96A9-C148-45F3-BC6D-E0A59570A866}" dt="2022-02-07T01:56:21.590" v="2080" actId="1076"/>
          <ac:picMkLst>
            <pc:docMk/>
            <pc:sldMk cId="3871568735" sldId="294"/>
            <ac:picMk id="19" creationId="{A3D81D79-6577-4C4B-917A-B35DF939C568}"/>
          </ac:picMkLst>
        </pc:picChg>
      </pc:sldChg>
      <pc:sldChg chg="delSp modSp mod delAnim">
        <pc:chgData name="Dani Treptow" userId="4e5bb5592d517902" providerId="LiveId" clId="{11AE96A9-C148-45F3-BC6D-E0A59570A866}" dt="2022-02-07T01:50:35.220" v="2079" actId="1076"/>
        <pc:sldMkLst>
          <pc:docMk/>
          <pc:sldMk cId="17902528" sldId="295"/>
        </pc:sldMkLst>
        <pc:spChg chg="mod">
          <ac:chgData name="Dani Treptow" userId="4e5bb5592d517902" providerId="LiveId" clId="{11AE96A9-C148-45F3-BC6D-E0A59570A866}" dt="2022-02-07T00:30:15.353" v="13" actId="1076"/>
          <ac:spMkLst>
            <pc:docMk/>
            <pc:sldMk cId="17902528" sldId="295"/>
            <ac:spMk id="2" creationId="{1E6399C3-3EDC-4898-A2E4-D8ACEE6A32AA}"/>
          </ac:spMkLst>
        </pc:spChg>
        <pc:spChg chg="mod">
          <ac:chgData name="Dani Treptow" userId="4e5bb5592d517902" providerId="LiveId" clId="{11AE96A9-C148-45F3-BC6D-E0A59570A866}" dt="2022-02-07T00:31:24.145" v="19" actId="207"/>
          <ac:spMkLst>
            <pc:docMk/>
            <pc:sldMk cId="17902528" sldId="295"/>
            <ac:spMk id="3" creationId="{AF5130D8-AD6A-4638-9059-326759848895}"/>
          </ac:spMkLst>
        </pc:spChg>
        <pc:picChg chg="del">
          <ac:chgData name="Dani Treptow" userId="4e5bb5592d517902" providerId="LiveId" clId="{11AE96A9-C148-45F3-BC6D-E0A59570A866}" dt="2022-02-07T01:48:25.722" v="2078" actId="478"/>
          <ac:picMkLst>
            <pc:docMk/>
            <pc:sldMk cId="17902528" sldId="295"/>
            <ac:picMk id="4" creationId="{48238F7D-2370-4D3C-A1BC-A929511D6DC9}"/>
          </ac:picMkLst>
        </pc:picChg>
        <pc:picChg chg="mod">
          <ac:chgData name="Dani Treptow" userId="4e5bb5592d517902" providerId="LiveId" clId="{11AE96A9-C148-45F3-BC6D-E0A59570A866}" dt="2022-02-07T01:50:35.220" v="2079" actId="1076"/>
          <ac:picMkLst>
            <pc:docMk/>
            <pc:sldMk cId="17902528" sldId="295"/>
            <ac:picMk id="5" creationId="{B96531B5-F2AE-462C-993D-5C011B99B4CC}"/>
          </ac:picMkLst>
        </pc:picChg>
      </pc:sldChg>
      <pc:sldChg chg="addSp delSp modSp mod ord">
        <pc:chgData name="Dani Treptow" userId="4e5bb5592d517902" providerId="LiveId" clId="{11AE96A9-C148-45F3-BC6D-E0A59570A866}" dt="2022-02-07T02:04:57.687" v="2083" actId="1076"/>
        <pc:sldMkLst>
          <pc:docMk/>
          <pc:sldMk cId="2694395794" sldId="296"/>
        </pc:sldMkLst>
        <pc:spChg chg="mod">
          <ac:chgData name="Dani Treptow" userId="4e5bb5592d517902" providerId="LiveId" clId="{11AE96A9-C148-45F3-BC6D-E0A59570A866}" dt="2022-02-07T00:49:52.380" v="251" actId="20577"/>
          <ac:spMkLst>
            <pc:docMk/>
            <pc:sldMk cId="2694395794" sldId="296"/>
            <ac:spMk id="2" creationId="{973992A4-0D40-4A0F-BB3B-3E1AE6C3BF9D}"/>
          </ac:spMkLst>
        </pc:spChg>
        <pc:spChg chg="add del mod">
          <ac:chgData name="Dani Treptow" userId="4e5bb5592d517902" providerId="LiveId" clId="{11AE96A9-C148-45F3-BC6D-E0A59570A866}" dt="2022-02-07T00:42:22.985" v="114" actId="3680"/>
          <ac:spMkLst>
            <pc:docMk/>
            <pc:sldMk cId="2694395794" sldId="296"/>
            <ac:spMk id="4" creationId="{D77F5C5F-F100-4962-B4C9-3F3B31275D69}"/>
          </ac:spMkLst>
        </pc:spChg>
        <pc:spChg chg="mod">
          <ac:chgData name="Dani Treptow" userId="4e5bb5592d517902" providerId="LiveId" clId="{11AE96A9-C148-45F3-BC6D-E0A59570A866}" dt="2022-02-07T00:58:05.704" v="854" actId="20577"/>
          <ac:spMkLst>
            <pc:docMk/>
            <pc:sldMk cId="2694395794" sldId="296"/>
            <ac:spMk id="5" creationId="{434CEA1C-DE10-4AAF-865D-450C0AEE11DB}"/>
          </ac:spMkLst>
        </pc:spChg>
        <pc:spChg chg="mod">
          <ac:chgData name="Dani Treptow" userId="4e5bb5592d517902" providerId="LiveId" clId="{11AE96A9-C148-45F3-BC6D-E0A59570A866}" dt="2022-02-07T00:57:54.537" v="849"/>
          <ac:spMkLst>
            <pc:docMk/>
            <pc:sldMk cId="2694395794" sldId="296"/>
            <ac:spMk id="6" creationId="{C8C1BD91-A502-4CE9-B6CB-FBA31C8183A9}"/>
          </ac:spMkLst>
        </pc:spChg>
        <pc:spChg chg="add mod">
          <ac:chgData name="Dani Treptow" userId="4e5bb5592d517902" providerId="LiveId" clId="{11AE96A9-C148-45F3-BC6D-E0A59570A866}" dt="2022-02-07T00:56:44.163" v="775" actId="1076"/>
          <ac:spMkLst>
            <pc:docMk/>
            <pc:sldMk cId="2694395794" sldId="296"/>
            <ac:spMk id="11" creationId="{3B467FCC-92C8-4801-8C6B-14CC420751AA}"/>
          </ac:spMkLst>
        </pc:spChg>
        <pc:graphicFrameChg chg="add mod ord modGraphic">
          <ac:chgData name="Dani Treptow" userId="4e5bb5592d517902" providerId="LiveId" clId="{11AE96A9-C148-45F3-BC6D-E0A59570A866}" dt="2022-02-07T00:56:54.216" v="777" actId="1076"/>
          <ac:graphicFrameMkLst>
            <pc:docMk/>
            <pc:sldMk cId="2694395794" sldId="296"/>
            <ac:graphicFrameMk id="10" creationId="{70B37280-1774-4624-B115-AE9D1BCD4FA4}"/>
          </ac:graphicFrameMkLst>
        </pc:graphicFrameChg>
        <pc:graphicFrameChg chg="del modGraphic">
          <ac:chgData name="Dani Treptow" userId="4e5bb5592d517902" providerId="LiveId" clId="{11AE96A9-C148-45F3-BC6D-E0A59570A866}" dt="2022-02-07T00:42:06.201" v="113" actId="478"/>
          <ac:graphicFrameMkLst>
            <pc:docMk/>
            <pc:sldMk cId="2694395794" sldId="296"/>
            <ac:graphicFrameMk id="39" creationId="{828FCC7C-9CA7-4A08-B1B6-91B39D2A90C7}"/>
          </ac:graphicFrameMkLst>
        </pc:graphicFrameChg>
        <pc:picChg chg="mod">
          <ac:chgData name="Dani Treptow" userId="4e5bb5592d517902" providerId="LiveId" clId="{11AE96A9-C148-45F3-BC6D-E0A59570A866}" dt="2022-02-07T02:04:57.687" v="2083" actId="1076"/>
          <ac:picMkLst>
            <pc:docMk/>
            <pc:sldMk cId="2694395794" sldId="296"/>
            <ac:picMk id="12" creationId="{6DBB2AD1-D91A-465F-98F0-523835050236}"/>
          </ac:picMkLst>
        </pc:picChg>
      </pc:sldChg>
      <pc:sldChg chg="modSp mod modNotesTx">
        <pc:chgData name="Dani Treptow" userId="4e5bb5592d517902" providerId="LiveId" clId="{11AE96A9-C148-45F3-BC6D-E0A59570A866}" dt="2022-02-07T02:12:42.118" v="3028" actId="1076"/>
        <pc:sldMkLst>
          <pc:docMk/>
          <pc:sldMk cId="3495264433" sldId="300"/>
        </pc:sldMkLst>
        <pc:spChg chg="mod">
          <ac:chgData name="Dani Treptow" userId="4e5bb5592d517902" providerId="LiveId" clId="{11AE96A9-C148-45F3-BC6D-E0A59570A866}" dt="2022-02-07T01:41:25.544" v="2075" actId="1076"/>
          <ac:spMkLst>
            <pc:docMk/>
            <pc:sldMk cId="3495264433" sldId="300"/>
            <ac:spMk id="3" creationId="{9925E272-AF60-4462-95A9-115739F781AE}"/>
          </ac:spMkLst>
        </pc:spChg>
        <pc:spChg chg="mod">
          <ac:chgData name="Dani Treptow" userId="4e5bb5592d517902" providerId="LiveId" clId="{11AE96A9-C148-45F3-BC6D-E0A59570A866}" dt="2022-02-07T01:24:45.239" v="1480" actId="20577"/>
          <ac:spMkLst>
            <pc:docMk/>
            <pc:sldMk cId="3495264433" sldId="300"/>
            <ac:spMk id="16" creationId="{4A857185-E16C-40A5-8032-8049177473D1}"/>
          </ac:spMkLst>
        </pc:spChg>
        <pc:spChg chg="mod">
          <ac:chgData name="Dani Treptow" userId="4e5bb5592d517902" providerId="LiveId" clId="{11AE96A9-C148-45F3-BC6D-E0A59570A866}" dt="2022-02-07T00:57:59.508" v="850"/>
          <ac:spMkLst>
            <pc:docMk/>
            <pc:sldMk cId="3495264433" sldId="300"/>
            <ac:spMk id="17" creationId="{A372FF69-5317-4BE5-B218-0E85D7FE0FB1}"/>
          </ac:spMkLst>
        </pc:spChg>
        <pc:picChg chg="mod">
          <ac:chgData name="Dani Treptow" userId="4e5bb5592d517902" providerId="LiveId" clId="{11AE96A9-C148-45F3-BC6D-E0A59570A866}" dt="2022-02-07T02:12:42.118" v="3028" actId="1076"/>
          <ac:picMkLst>
            <pc:docMk/>
            <pc:sldMk cId="3495264433" sldId="300"/>
            <ac:picMk id="4" creationId="{957C477C-912A-4A5B-A362-78A6AE467ECB}"/>
          </ac:picMkLst>
        </pc:picChg>
        <pc:picChg chg="mod modCrop">
          <ac:chgData name="Dani Treptow" userId="4e5bb5592d517902" providerId="LiveId" clId="{11AE96A9-C148-45F3-BC6D-E0A59570A866}" dt="2022-02-07T01:25:12.860" v="1481" actId="14826"/>
          <ac:picMkLst>
            <pc:docMk/>
            <pc:sldMk cId="3495264433" sldId="300"/>
            <ac:picMk id="68" creationId="{C700B77F-91C5-4642-9ABF-EA81F3CF6916}"/>
          </ac:picMkLst>
        </pc:picChg>
        <pc:picChg chg="mod modCrop">
          <ac:chgData name="Dani Treptow" userId="4e5bb5592d517902" providerId="LiveId" clId="{11AE96A9-C148-45F3-BC6D-E0A59570A866}" dt="2022-02-07T01:23:28.433" v="1471" actId="732"/>
          <ac:picMkLst>
            <pc:docMk/>
            <pc:sldMk cId="3495264433" sldId="300"/>
            <ac:picMk id="72" creationId="{781FD203-6B96-4232-92C2-850AD4DA0F7D}"/>
          </ac:picMkLst>
        </pc:picChg>
        <pc:picChg chg="mod modCrop">
          <ac:chgData name="Dani Treptow" userId="4e5bb5592d517902" providerId="LiveId" clId="{11AE96A9-C148-45F3-BC6D-E0A59570A866}" dt="2022-02-07T01:24:38.365" v="1476" actId="732"/>
          <ac:picMkLst>
            <pc:docMk/>
            <pc:sldMk cId="3495264433" sldId="300"/>
            <ac:picMk id="78" creationId="{D76BFBCE-A55E-4F19-9A0A-78307FDBE964}"/>
          </ac:picMkLst>
        </pc:picChg>
      </pc:sldChg>
      <pc:sldChg chg="modSp mod">
        <pc:chgData name="Dani Treptow" userId="4e5bb5592d517902" providerId="LiveId" clId="{11AE96A9-C148-45F3-BC6D-E0A59570A866}" dt="2022-02-07T00:58:31.870" v="863" actId="20577"/>
        <pc:sldMkLst>
          <pc:docMk/>
          <pc:sldMk cId="3043070934" sldId="301"/>
        </pc:sldMkLst>
        <pc:spChg chg="mod">
          <ac:chgData name="Dani Treptow" userId="4e5bb5592d517902" providerId="LiveId" clId="{11AE96A9-C148-45F3-BC6D-E0A59570A866}" dt="2022-02-07T00:57:39.641" v="848"/>
          <ac:spMkLst>
            <pc:docMk/>
            <pc:sldMk cId="3043070934" sldId="301"/>
            <ac:spMk id="3" creationId="{7137E6E0-B242-46D9-ABE6-B318CABC4509}"/>
          </ac:spMkLst>
        </pc:spChg>
        <pc:spChg chg="mod">
          <ac:chgData name="Dani Treptow" userId="4e5bb5592d517902" providerId="LiveId" clId="{11AE96A9-C148-45F3-BC6D-E0A59570A866}" dt="2022-02-07T00:58:31.870" v="863" actId="20577"/>
          <ac:spMkLst>
            <pc:docMk/>
            <pc:sldMk cId="3043070934" sldId="301"/>
            <ac:spMk id="7" creationId="{FF14FC5E-CD12-447F-80A6-B27D30095D2C}"/>
          </ac:spMkLst>
        </pc:spChg>
        <pc:spChg chg="mod">
          <ac:chgData name="Dani Treptow" userId="4e5bb5592d517902" providerId="LiveId" clId="{11AE96A9-C148-45F3-BC6D-E0A59570A866}" dt="2022-02-07T00:58:26.827" v="859"/>
          <ac:spMkLst>
            <pc:docMk/>
            <pc:sldMk cId="3043070934" sldId="301"/>
            <ac:spMk id="35" creationId="{B7DBC9F7-37C7-4A2D-ACBC-EBDA35886D84}"/>
          </ac:spMkLst>
        </pc:spChg>
      </pc:sldChg>
      <pc:sldChg chg="del">
        <pc:chgData name="Dani Treptow" userId="4e5bb5592d517902" providerId="LiveId" clId="{11AE96A9-C148-45F3-BC6D-E0A59570A866}" dt="2022-02-05T18:49:02.508" v="10" actId="47"/>
        <pc:sldMkLst>
          <pc:docMk/>
          <pc:sldMk cId="276079138" sldId="305"/>
        </pc:sldMkLst>
      </pc:sldChg>
      <pc:sldChg chg="addSp delSp modSp mod">
        <pc:chgData name="Dani Treptow" userId="4e5bb5592d517902" providerId="LiveId" clId="{11AE96A9-C148-45F3-BC6D-E0A59570A866}" dt="2022-02-07T02:00:53.240" v="2081" actId="1076"/>
        <pc:sldMkLst>
          <pc:docMk/>
          <pc:sldMk cId="742158403" sldId="306"/>
        </pc:sldMkLst>
        <pc:spChg chg="mod">
          <ac:chgData name="Dani Treptow" userId="4e5bb5592d517902" providerId="LiveId" clId="{11AE96A9-C148-45F3-BC6D-E0A59570A866}" dt="2022-02-07T01:04:57.047" v="882" actId="20577"/>
          <ac:spMkLst>
            <pc:docMk/>
            <pc:sldMk cId="742158403" sldId="306"/>
            <ac:spMk id="2" creationId="{4D18CD2A-2EC1-4055-AE20-4A35A1794F1C}"/>
          </ac:spMkLst>
        </pc:spChg>
        <pc:spChg chg="del">
          <ac:chgData name="Dani Treptow" userId="4e5bb5592d517902" providerId="LiveId" clId="{11AE96A9-C148-45F3-BC6D-E0A59570A866}" dt="2022-02-07T01:04:25.380" v="864" actId="478"/>
          <ac:spMkLst>
            <pc:docMk/>
            <pc:sldMk cId="742158403" sldId="306"/>
            <ac:spMk id="3" creationId="{7F14164C-CD4F-433C-8B7E-A0156DB2F947}"/>
          </ac:spMkLst>
        </pc:spChg>
        <pc:spChg chg="del">
          <ac:chgData name="Dani Treptow" userId="4e5bb5592d517902" providerId="LiveId" clId="{11AE96A9-C148-45F3-BC6D-E0A59570A866}" dt="2022-02-07T01:04:29.856" v="866" actId="478"/>
          <ac:spMkLst>
            <pc:docMk/>
            <pc:sldMk cId="742158403" sldId="306"/>
            <ac:spMk id="4" creationId="{CDE237F4-D8FA-4EB0-8875-57E81F3EA824}"/>
          </ac:spMkLst>
        </pc:spChg>
        <pc:spChg chg="mod">
          <ac:chgData name="Dani Treptow" userId="4e5bb5592d517902" providerId="LiveId" clId="{11AE96A9-C148-45F3-BC6D-E0A59570A866}" dt="2022-02-07T01:09:35.074" v="1237" actId="1076"/>
          <ac:spMkLst>
            <pc:docMk/>
            <pc:sldMk cId="742158403" sldId="306"/>
            <ac:spMk id="5" creationId="{77A2ABE5-0226-49ED-8CCF-C68A5DC8C37A}"/>
          </ac:spMkLst>
        </pc:spChg>
        <pc:spChg chg="mod">
          <ac:chgData name="Dani Treptow" userId="4e5bb5592d517902" providerId="LiveId" clId="{11AE96A9-C148-45F3-BC6D-E0A59570A866}" dt="2022-02-07T01:09:38.963" v="1238" actId="1076"/>
          <ac:spMkLst>
            <pc:docMk/>
            <pc:sldMk cId="742158403" sldId="306"/>
            <ac:spMk id="6" creationId="{B05028CE-DA21-47EC-B483-3CE6A8E62CF1}"/>
          </ac:spMkLst>
        </pc:spChg>
        <pc:spChg chg="mod">
          <ac:chgData name="Dani Treptow" userId="4e5bb5592d517902" providerId="LiveId" clId="{11AE96A9-C148-45F3-BC6D-E0A59570A866}" dt="2022-02-07T01:09:55.737" v="1243" actId="20577"/>
          <ac:spMkLst>
            <pc:docMk/>
            <pc:sldMk cId="742158403" sldId="306"/>
            <ac:spMk id="7" creationId="{AF3C5F2A-97FD-42D5-B08A-F20B3EFD7D84}"/>
          </ac:spMkLst>
        </pc:spChg>
        <pc:spChg chg="mod">
          <ac:chgData name="Dani Treptow" userId="4e5bb5592d517902" providerId="LiveId" clId="{11AE96A9-C148-45F3-BC6D-E0A59570A866}" dt="2022-02-07T01:09:52.707" v="1239"/>
          <ac:spMkLst>
            <pc:docMk/>
            <pc:sldMk cId="742158403" sldId="306"/>
            <ac:spMk id="8" creationId="{1CB6C385-03DD-40B8-8F1B-4E62C60C85AA}"/>
          </ac:spMkLst>
        </pc:spChg>
        <pc:spChg chg="add del mod">
          <ac:chgData name="Dani Treptow" userId="4e5bb5592d517902" providerId="LiveId" clId="{11AE96A9-C148-45F3-BC6D-E0A59570A866}" dt="2022-02-07T01:04:27.808" v="865" actId="478"/>
          <ac:spMkLst>
            <pc:docMk/>
            <pc:sldMk cId="742158403" sldId="306"/>
            <ac:spMk id="11" creationId="{620ED175-1E6C-4299-8C6E-B7AAB401741F}"/>
          </ac:spMkLst>
        </pc:spChg>
        <pc:spChg chg="add del mod">
          <ac:chgData name="Dani Treptow" userId="4e5bb5592d517902" providerId="LiveId" clId="{11AE96A9-C148-45F3-BC6D-E0A59570A866}" dt="2022-02-07T01:04:33.009" v="867" actId="478"/>
          <ac:spMkLst>
            <pc:docMk/>
            <pc:sldMk cId="742158403" sldId="306"/>
            <ac:spMk id="13" creationId="{4E69FCF6-56CD-4314-8B07-E1B56AC7F44E}"/>
          </ac:spMkLst>
        </pc:spChg>
        <pc:picChg chg="add mod">
          <ac:chgData name="Dani Treptow" userId="4e5bb5592d517902" providerId="LiveId" clId="{11AE96A9-C148-45F3-BC6D-E0A59570A866}" dt="2022-02-07T01:04:42.454" v="871" actId="1076"/>
          <ac:picMkLst>
            <pc:docMk/>
            <pc:sldMk cId="742158403" sldId="306"/>
            <ac:picMk id="14" creationId="{7E653FFC-A71D-47BD-99D5-61F8ADEA3F8D}"/>
          </ac:picMkLst>
        </pc:picChg>
        <pc:picChg chg="mod">
          <ac:chgData name="Dani Treptow" userId="4e5bb5592d517902" providerId="LiveId" clId="{11AE96A9-C148-45F3-BC6D-E0A59570A866}" dt="2022-02-07T02:00:53.240" v="2081" actId="1076"/>
          <ac:picMkLst>
            <pc:docMk/>
            <pc:sldMk cId="742158403" sldId="306"/>
            <ac:picMk id="15" creationId="{6BF94A2B-5234-4D04-99ED-1865A3C76632}"/>
          </ac:picMkLst>
        </pc:picChg>
      </pc:sldChg>
      <pc:sldChg chg="addSp delSp modSp mod">
        <pc:chgData name="Dani Treptow" userId="4e5bb5592d517902" providerId="LiveId" clId="{11AE96A9-C148-45F3-BC6D-E0A59570A866}" dt="2022-02-07T02:02:30.355" v="2082" actId="1076"/>
        <pc:sldMkLst>
          <pc:docMk/>
          <pc:sldMk cId="4081779217" sldId="307"/>
        </pc:sldMkLst>
        <pc:spChg chg="mod">
          <ac:chgData name="Dani Treptow" userId="4e5bb5592d517902" providerId="LiveId" clId="{11AE96A9-C148-45F3-BC6D-E0A59570A866}" dt="2022-02-07T01:12:51" v="1281" actId="20577"/>
          <ac:spMkLst>
            <pc:docMk/>
            <pc:sldMk cId="4081779217" sldId="307"/>
            <ac:spMk id="2" creationId="{F479E736-254A-4657-A88B-DE71C47DA880}"/>
          </ac:spMkLst>
        </pc:spChg>
        <pc:spChg chg="del">
          <ac:chgData name="Dani Treptow" userId="4e5bb5592d517902" providerId="LiveId" clId="{11AE96A9-C148-45F3-BC6D-E0A59570A866}" dt="2022-02-07T01:12:39.163" v="1258" actId="478"/>
          <ac:spMkLst>
            <pc:docMk/>
            <pc:sldMk cId="4081779217" sldId="307"/>
            <ac:spMk id="3" creationId="{DFAB32D2-0B50-4101-875F-A81D7538524C}"/>
          </ac:spMkLst>
        </pc:spChg>
        <pc:spChg chg="mod">
          <ac:chgData name="Dani Treptow" userId="4e5bb5592d517902" providerId="LiveId" clId="{11AE96A9-C148-45F3-BC6D-E0A59570A866}" dt="2022-02-07T01:20:23.090" v="1453" actId="14100"/>
          <ac:spMkLst>
            <pc:docMk/>
            <pc:sldMk cId="4081779217" sldId="307"/>
            <ac:spMk id="4" creationId="{EA1C3B4B-27E0-48C6-BD24-1444DD46ED0A}"/>
          </ac:spMkLst>
        </pc:spChg>
        <pc:spChg chg="del">
          <ac:chgData name="Dani Treptow" userId="4e5bb5592d517902" providerId="LiveId" clId="{11AE96A9-C148-45F3-BC6D-E0A59570A866}" dt="2022-02-07T01:10:44.428" v="1245" actId="478"/>
          <ac:spMkLst>
            <pc:docMk/>
            <pc:sldMk cId="4081779217" sldId="307"/>
            <ac:spMk id="5" creationId="{ECAC1A88-D97A-4F1E-9C4A-665733C70659}"/>
          </ac:spMkLst>
        </pc:spChg>
        <pc:spChg chg="del">
          <ac:chgData name="Dani Treptow" userId="4e5bb5592d517902" providerId="LiveId" clId="{11AE96A9-C148-45F3-BC6D-E0A59570A866}" dt="2022-02-07T01:10:49.148" v="1247" actId="478"/>
          <ac:spMkLst>
            <pc:docMk/>
            <pc:sldMk cId="4081779217" sldId="307"/>
            <ac:spMk id="6" creationId="{DFB55301-A78F-4ECA-BBC5-6ADBA8452BD6}"/>
          </ac:spMkLst>
        </pc:spChg>
        <pc:spChg chg="del">
          <ac:chgData name="Dani Treptow" userId="4e5bb5592d517902" providerId="LiveId" clId="{11AE96A9-C148-45F3-BC6D-E0A59570A866}" dt="2022-02-07T01:10:56.113" v="1249" actId="478"/>
          <ac:spMkLst>
            <pc:docMk/>
            <pc:sldMk cId="4081779217" sldId="307"/>
            <ac:spMk id="7" creationId="{35BB4409-7785-40D0-9762-248A959B6DE2}"/>
          </ac:spMkLst>
        </pc:spChg>
        <pc:spChg chg="del">
          <ac:chgData name="Dani Treptow" userId="4e5bb5592d517902" providerId="LiveId" clId="{11AE96A9-C148-45F3-BC6D-E0A59570A866}" dt="2022-02-07T01:11:00.507" v="1251" actId="478"/>
          <ac:spMkLst>
            <pc:docMk/>
            <pc:sldMk cId="4081779217" sldId="307"/>
            <ac:spMk id="8" creationId="{978066DD-B3C1-4D98-8770-51E4077B46C0}"/>
          </ac:spMkLst>
        </pc:spChg>
        <pc:spChg chg="add del mod">
          <ac:chgData name="Dani Treptow" userId="4e5bb5592d517902" providerId="LiveId" clId="{11AE96A9-C148-45F3-BC6D-E0A59570A866}" dt="2022-02-07T01:10:46.579" v="1246" actId="478"/>
          <ac:spMkLst>
            <pc:docMk/>
            <pc:sldMk cId="4081779217" sldId="307"/>
            <ac:spMk id="10" creationId="{3BC89A6E-9EDA-4205-906E-AA02DD1D9DE3}"/>
          </ac:spMkLst>
        </pc:spChg>
        <pc:spChg chg="mod">
          <ac:chgData name="Dani Treptow" userId="4e5bb5592d517902" providerId="LiveId" clId="{11AE96A9-C148-45F3-BC6D-E0A59570A866}" dt="2022-02-07T01:20:41.944" v="1460" actId="20577"/>
          <ac:spMkLst>
            <pc:docMk/>
            <pc:sldMk cId="4081779217" sldId="307"/>
            <ac:spMk id="11" creationId="{196AD7FA-BD30-47CA-B1E9-5A3261C7892A}"/>
          </ac:spMkLst>
        </pc:spChg>
        <pc:spChg chg="mod">
          <ac:chgData name="Dani Treptow" userId="4e5bb5592d517902" providerId="LiveId" clId="{11AE96A9-C148-45F3-BC6D-E0A59570A866}" dt="2022-02-07T01:20:38.010" v="1454"/>
          <ac:spMkLst>
            <pc:docMk/>
            <pc:sldMk cId="4081779217" sldId="307"/>
            <ac:spMk id="12" creationId="{64A4EE82-5E82-4F50-9452-91AD29BC019C}"/>
          </ac:spMkLst>
        </pc:spChg>
        <pc:spChg chg="add del mod">
          <ac:chgData name="Dani Treptow" userId="4e5bb5592d517902" providerId="LiveId" clId="{11AE96A9-C148-45F3-BC6D-E0A59570A866}" dt="2022-02-07T01:10:53.455" v="1248" actId="478"/>
          <ac:spMkLst>
            <pc:docMk/>
            <pc:sldMk cId="4081779217" sldId="307"/>
            <ac:spMk id="15" creationId="{4D675AFC-B8ED-4D82-A7A1-6D24E9C396A5}"/>
          </ac:spMkLst>
        </pc:spChg>
        <pc:spChg chg="add del mod">
          <ac:chgData name="Dani Treptow" userId="4e5bb5592d517902" providerId="LiveId" clId="{11AE96A9-C148-45F3-BC6D-E0A59570A866}" dt="2022-02-07T01:10:58.219" v="1250" actId="478"/>
          <ac:spMkLst>
            <pc:docMk/>
            <pc:sldMk cId="4081779217" sldId="307"/>
            <ac:spMk id="17" creationId="{231ADDA3-1544-4170-9BD0-1423B424125D}"/>
          </ac:spMkLst>
        </pc:spChg>
        <pc:spChg chg="add del mod">
          <ac:chgData name="Dani Treptow" userId="4e5bb5592d517902" providerId="LiveId" clId="{11AE96A9-C148-45F3-BC6D-E0A59570A866}" dt="2022-02-07T01:11:04.593" v="1252" actId="478"/>
          <ac:spMkLst>
            <pc:docMk/>
            <pc:sldMk cId="4081779217" sldId="307"/>
            <ac:spMk id="19" creationId="{97042278-9C79-4960-B444-FD4E3C47C2D0}"/>
          </ac:spMkLst>
        </pc:spChg>
        <pc:spChg chg="add del mod">
          <ac:chgData name="Dani Treptow" userId="4e5bb5592d517902" providerId="LiveId" clId="{11AE96A9-C148-45F3-BC6D-E0A59570A866}" dt="2022-02-07T01:12:41.031" v="1259" actId="478"/>
          <ac:spMkLst>
            <pc:docMk/>
            <pc:sldMk cId="4081779217" sldId="307"/>
            <ac:spMk id="22" creationId="{F104ADE2-436C-4794-B829-EAE3A6FD20D5}"/>
          </ac:spMkLst>
        </pc:spChg>
        <pc:picChg chg="add mod">
          <ac:chgData name="Dani Treptow" userId="4e5bb5592d517902" providerId="LiveId" clId="{11AE96A9-C148-45F3-BC6D-E0A59570A866}" dt="2022-02-07T01:12:53.842" v="1282" actId="1076"/>
          <ac:picMkLst>
            <pc:docMk/>
            <pc:sldMk cId="4081779217" sldId="307"/>
            <ac:picMk id="20" creationId="{380F92EB-6B3A-4912-9452-A1DCE5A01DD1}"/>
          </ac:picMkLst>
        </pc:picChg>
        <pc:picChg chg="mod">
          <ac:chgData name="Dani Treptow" userId="4e5bb5592d517902" providerId="LiveId" clId="{11AE96A9-C148-45F3-BC6D-E0A59570A866}" dt="2022-02-07T02:02:30.355" v="2082" actId="1076"/>
          <ac:picMkLst>
            <pc:docMk/>
            <pc:sldMk cId="4081779217" sldId="307"/>
            <ac:picMk id="23" creationId="{BB5685D5-7127-4D2F-9189-F1FAF3913ECF}"/>
          </ac:picMkLst>
        </pc:picChg>
      </pc:sldChg>
      <pc:sldChg chg="del">
        <pc:chgData name="Dani Treptow" userId="4e5bb5592d517902" providerId="LiveId" clId="{11AE96A9-C148-45F3-BC6D-E0A59570A866}" dt="2022-02-05T18:49:00.820" v="9" actId="47"/>
        <pc:sldMkLst>
          <pc:docMk/>
          <pc:sldMk cId="718815033" sldId="308"/>
        </pc:sldMkLst>
      </pc:sldChg>
      <pc:sldChg chg="addSp delSp modSp del mod">
        <pc:chgData name="Dani Treptow" userId="4e5bb5592d517902" providerId="LiveId" clId="{11AE96A9-C148-45F3-BC6D-E0A59570A866}" dt="2022-02-07T01:20:52.990" v="1461" actId="47"/>
        <pc:sldMkLst>
          <pc:docMk/>
          <pc:sldMk cId="3382633633" sldId="309"/>
        </pc:sldMkLst>
        <pc:spChg chg="del">
          <ac:chgData name="Dani Treptow" userId="4e5bb5592d517902" providerId="LiveId" clId="{11AE96A9-C148-45F3-BC6D-E0A59570A866}" dt="2022-02-05T18:47:55.903" v="1" actId="478"/>
          <ac:spMkLst>
            <pc:docMk/>
            <pc:sldMk cId="3382633633" sldId="309"/>
            <ac:spMk id="3" creationId="{D3B7DCE3-A62E-497E-8A96-DF8D1A4904FD}"/>
          </ac:spMkLst>
        </pc:spChg>
        <pc:spChg chg="mod">
          <ac:chgData name="Dani Treptow" userId="4e5bb5592d517902" providerId="LiveId" clId="{11AE96A9-C148-45F3-BC6D-E0A59570A866}" dt="2022-02-05T18:48:21.782" v="4"/>
          <ac:spMkLst>
            <pc:docMk/>
            <pc:sldMk cId="3382633633" sldId="309"/>
            <ac:spMk id="4" creationId="{B9FB3C1C-0A06-4533-8DA4-50514E5F9E9D}"/>
          </ac:spMkLst>
        </pc:spChg>
        <pc:spChg chg="mod">
          <ac:chgData name="Dani Treptow" userId="4e5bb5592d517902" providerId="LiveId" clId="{11AE96A9-C148-45F3-BC6D-E0A59570A866}" dt="2022-02-05T18:48:26.067" v="8" actId="20577"/>
          <ac:spMkLst>
            <pc:docMk/>
            <pc:sldMk cId="3382633633" sldId="309"/>
            <ac:spMk id="5" creationId="{581A4C2F-12B6-403A-AAD2-73AC2A19E01E}"/>
          </ac:spMkLst>
        </pc:spChg>
        <pc:spChg chg="add del mod">
          <ac:chgData name="Dani Treptow" userId="4e5bb5592d517902" providerId="LiveId" clId="{11AE96A9-C148-45F3-BC6D-E0A59570A866}" dt="2022-02-05T18:47:59.779" v="2" actId="478"/>
          <ac:spMkLst>
            <pc:docMk/>
            <pc:sldMk cId="3382633633" sldId="309"/>
            <ac:spMk id="7" creationId="{BAA319D5-0614-486E-9BD6-B9C0E0DBFD12}"/>
          </ac:spMkLst>
        </pc:spChg>
        <pc:graphicFrameChg chg="mod">
          <ac:chgData name="Dani Treptow" userId="4e5bb5592d517902" providerId="LiveId" clId="{11AE96A9-C148-45F3-BC6D-E0A59570A866}" dt="2022-02-05T18:48:03.407" v="3" actId="14100"/>
          <ac:graphicFrameMkLst>
            <pc:docMk/>
            <pc:sldMk cId="3382633633" sldId="309"/>
            <ac:graphicFrameMk id="9" creationId="{29099B41-765C-4584-A6CA-8AC4F02907FC}"/>
          </ac:graphicFrameMkLst>
        </pc:graphicFrameChg>
      </pc:sldChg>
      <pc:sldChg chg="del">
        <pc:chgData name="Dani Treptow" userId="4e5bb5592d517902" providerId="LiveId" clId="{11AE96A9-C148-45F3-BC6D-E0A59570A866}" dt="2022-02-07T01:10:11.334" v="1244" actId="47"/>
        <pc:sldMkLst>
          <pc:docMk/>
          <pc:sldMk cId="4280447412"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127 entire population of </a:t>
            </a:r>
            <a:r>
              <a:rPr lang="en-US" dirty="0" err="1"/>
              <a:t>japan</a:t>
            </a:r>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3</a:t>
            </a:fld>
            <a:endParaRPr lang="en-US" dirty="0"/>
          </a:p>
        </p:txBody>
      </p:sp>
    </p:spTree>
    <p:extLst>
      <p:ext uri="{BB962C8B-B14F-4D97-AF65-F5344CB8AC3E}">
        <p14:creationId xmlns:p14="http://schemas.microsoft.com/office/powerpoint/2010/main" val="151120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beach towns and cities are a fun place to visit, there are risks that are taken if there is no consideration for the natural protective ecosystems along the coast. Strong storms and extreme weather events could cause flooding that is more damaging than if coastal wetlands were protected or restored. Existing towns with a high risk should consider restoring more natural protective ecosystems if they do not want further damaging events. In addition to storm protection, these ecosystems can bring further tourism and health to the surrounding area.</a:t>
            </a:r>
          </a:p>
        </p:txBody>
      </p:sp>
      <p:sp>
        <p:nvSpPr>
          <p:cNvPr id="4" name="Slide Number Placeholder 3"/>
          <p:cNvSpPr>
            <a:spLocks noGrp="1"/>
          </p:cNvSpPr>
          <p:nvPr>
            <p:ph type="sldNum" sz="quarter" idx="5"/>
          </p:nvPr>
        </p:nvSpPr>
        <p:spPr/>
        <p:txBody>
          <a:bodyPr/>
          <a:lstStyle/>
          <a:p>
            <a:fld id="{F61EF503-E31C-4FCE-86D9-0C61A5CBE283}" type="slidenum">
              <a:rPr lang="en-US" smtClean="0"/>
              <a:t>7</a:t>
            </a:fld>
            <a:endParaRPr lang="en-US" dirty="0"/>
          </a:p>
        </p:txBody>
      </p:sp>
    </p:spTree>
    <p:extLst>
      <p:ext uri="{BB962C8B-B14F-4D97-AF65-F5344CB8AC3E}">
        <p14:creationId xmlns:p14="http://schemas.microsoft.com/office/powerpoint/2010/main" val="78985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hyperlink" Target="https://www.pxfuel.com/en/free-photo-xjlnz"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5" Type="http://schemas.openxmlformats.org/officeDocument/2006/relationships/hyperlink" Target="https://www.publicdomainpictures.net/en/view-image.php?image=224839&amp;picture=salt-marsh"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hyperlink" Target="https://www.flickr.com/photos/cclogg/14852517331" TargetMode="External"/><Relationship Id="rId3" Type="http://schemas.openxmlformats.org/officeDocument/2006/relationships/slideLayout" Target="../slideLayouts/slideLayout4.xml"/><Relationship Id="rId7" Type="http://schemas.openxmlformats.org/officeDocument/2006/relationships/image" Target="../media/image6.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flickr.com/photos/upnorthmemories/9097144002" TargetMode="External"/><Relationship Id="rId11" Type="http://schemas.openxmlformats.org/officeDocument/2006/relationships/image" Target="../media/image4.png"/><Relationship Id="rId5" Type="http://schemas.openxmlformats.org/officeDocument/2006/relationships/image" Target="../media/image5.jpg"/><Relationship Id="rId10" Type="http://schemas.openxmlformats.org/officeDocument/2006/relationships/hyperlink" Target="https://www.flickr.com/photos/ohiostate/2771898809" TargetMode="External"/><Relationship Id="rId4" Type="http://schemas.openxmlformats.org/officeDocument/2006/relationships/notesSlide" Target="../notesSlides/notesSlide1.xml"/><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12.xml"/><Relationship Id="rId7" Type="http://schemas.openxmlformats.org/officeDocument/2006/relationships/image" Target="../media/image12.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s by the sea">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a:srcRect r="4818"/>
          <a:stretch/>
        </p:blipFill>
        <p:spPr>
          <a:xfrm>
            <a:off x="2549708" y="60618"/>
            <a:ext cx="9642292" cy="6736763"/>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dirty="0"/>
              <a:t>Evaluation of Coastal Erosion</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lstStyle/>
          <a:p>
            <a:r>
              <a:rPr lang="en-US" dirty="0"/>
              <a:t>Danielle Lamb</a:t>
            </a:r>
          </a:p>
          <a:p>
            <a:r>
              <a:rPr lang="en-US" dirty="0"/>
              <a:t>DSC680-T301</a:t>
            </a:r>
          </a:p>
        </p:txBody>
      </p:sp>
    </p:spTree>
    <p:extLst>
      <p:ext uri="{BB962C8B-B14F-4D97-AF65-F5344CB8AC3E}">
        <p14:creationId xmlns:p14="http://schemas.microsoft.com/office/powerpoint/2010/main" val="1709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253884" y="267629"/>
            <a:ext cx="6938116" cy="1625731"/>
          </a:xfrm>
        </p:spPr>
        <p:txBody>
          <a:bodyPr/>
          <a:lstStyle/>
          <a:p>
            <a:r>
              <a:rPr lang="en-US" dirty="0"/>
              <a:t>Natural Protections</a:t>
            </a:r>
          </a:p>
        </p:txBody>
      </p:sp>
      <p:pic>
        <p:nvPicPr>
          <p:cNvPr id="7" name="Picture Placehold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4">
            <a:extLst>
              <a:ext uri="{837473B0-CC2E-450A-ABE3-18F120FF3D39}">
                <a1611:picAttrSrcUrl xmlns:a1611="http://schemas.microsoft.com/office/drawing/2016/11/main" r:id="rId5"/>
              </a:ext>
            </a:extLst>
          </a:blip>
          <a:srcRect t="2824"/>
          <a:stretch/>
        </p:blipFill>
        <p:spPr>
          <a:xfrm>
            <a:off x="-1" y="0"/>
            <a:ext cx="4717967" cy="3429000"/>
          </a:xfrm>
        </p:spPr>
      </p:pic>
      <p:pic>
        <p:nvPicPr>
          <p:cNvPr id="9" name="Picture Placehold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a:stretch/>
        </p:blipFill>
        <p:spPr>
          <a:xfrm>
            <a:off x="0" y="3429000"/>
            <a:ext cx="5135248"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135248" y="1279145"/>
            <a:ext cx="6938116" cy="5119733"/>
          </a:xfrm>
        </p:spPr>
        <p:txBody>
          <a:bodyPr>
            <a:normAutofit/>
          </a:bodyPr>
          <a:lstStyle/>
          <a:p>
            <a:pPr marL="342900" indent="-342900">
              <a:buFont typeface="Arial" panose="020B0604020202020204" pitchFamily="34" charset="0"/>
              <a:buChar char="•"/>
            </a:pPr>
            <a:r>
              <a:rPr lang="en-US" dirty="0"/>
              <a:t>The </a:t>
            </a:r>
            <a:r>
              <a:rPr lang="en-US" dirty="0">
                <a:solidFill>
                  <a:schemeClr val="accent2">
                    <a:lumMod val="75000"/>
                  </a:schemeClr>
                </a:solidFill>
              </a:rPr>
              <a:t>coastline</a:t>
            </a:r>
            <a:r>
              <a:rPr lang="en-US" dirty="0"/>
              <a:t> </a:t>
            </a:r>
            <a:r>
              <a:rPr lang="en-US" dirty="0">
                <a:solidFill>
                  <a:schemeClr val="accent2">
                    <a:lumMod val="75000"/>
                  </a:schemeClr>
                </a:solidFill>
              </a:rPr>
              <a:t>is protected </a:t>
            </a:r>
            <a:r>
              <a:rPr lang="en-US" dirty="0"/>
              <a:t>by </a:t>
            </a:r>
            <a:r>
              <a:rPr lang="en-US" dirty="0">
                <a:solidFill>
                  <a:schemeClr val="accent1">
                    <a:lumMod val="60000"/>
                    <a:lumOff val="40000"/>
                  </a:schemeClr>
                </a:solidFill>
              </a:rPr>
              <a:t>numerous ecosystems</a:t>
            </a:r>
            <a:r>
              <a:rPr lang="en-US" dirty="0"/>
              <a:t>. These ecosystems </a:t>
            </a:r>
            <a:r>
              <a:rPr lang="en-US" dirty="0">
                <a:solidFill>
                  <a:schemeClr val="accent2">
                    <a:lumMod val="75000"/>
                  </a:schemeClr>
                </a:solidFill>
              </a:rPr>
              <a:t>prevent sediment washout </a:t>
            </a:r>
            <a:r>
              <a:rPr lang="en-US" dirty="0"/>
              <a:t>and </a:t>
            </a:r>
            <a:r>
              <a:rPr lang="en-US" dirty="0">
                <a:solidFill>
                  <a:schemeClr val="accent1">
                    <a:lumMod val="60000"/>
                    <a:lumOff val="40000"/>
                  </a:schemeClr>
                </a:solidFill>
              </a:rPr>
              <a:t>flooding onto land</a:t>
            </a:r>
          </a:p>
          <a:p>
            <a:pPr marL="342900" indent="-342900">
              <a:buFont typeface="Arial" panose="020B0604020202020204" pitchFamily="34" charset="0"/>
              <a:buChar char="•"/>
            </a:pPr>
            <a:r>
              <a:rPr lang="en-US" dirty="0">
                <a:solidFill>
                  <a:schemeClr val="accent2">
                    <a:lumMod val="75000"/>
                  </a:schemeClr>
                </a:solidFill>
              </a:rPr>
              <a:t>Marshes</a:t>
            </a:r>
            <a:r>
              <a:rPr lang="en-US" dirty="0"/>
              <a:t> are large expanses that </a:t>
            </a:r>
            <a:r>
              <a:rPr lang="en-US" dirty="0">
                <a:solidFill>
                  <a:schemeClr val="accent1">
                    <a:lumMod val="60000"/>
                    <a:lumOff val="40000"/>
                  </a:schemeClr>
                </a:solidFill>
              </a:rPr>
              <a:t>flood and dry with the tide</a:t>
            </a:r>
            <a:r>
              <a:rPr lang="en-US" dirty="0"/>
              <a:t>. Numerous reed species and filter feeders </a:t>
            </a:r>
            <a:r>
              <a:rPr lang="en-US" dirty="0">
                <a:solidFill>
                  <a:schemeClr val="accent2">
                    <a:lumMod val="75000"/>
                  </a:schemeClr>
                </a:solidFill>
              </a:rPr>
              <a:t>lock in sediment </a:t>
            </a:r>
            <a:r>
              <a:rPr lang="en-US" dirty="0"/>
              <a:t>and </a:t>
            </a:r>
            <a:r>
              <a:rPr lang="en-US" dirty="0">
                <a:solidFill>
                  <a:schemeClr val="accent1">
                    <a:lumMod val="60000"/>
                    <a:lumOff val="40000"/>
                  </a:schemeClr>
                </a:solidFill>
              </a:rPr>
              <a:t>break wave action</a:t>
            </a:r>
          </a:p>
          <a:p>
            <a:pPr marL="342900" indent="-342900">
              <a:buFont typeface="Arial" panose="020B0604020202020204" pitchFamily="34" charset="0"/>
              <a:buChar char="•"/>
            </a:pPr>
            <a:r>
              <a:rPr lang="en-US" dirty="0">
                <a:solidFill>
                  <a:schemeClr val="accent2">
                    <a:lumMod val="75000"/>
                  </a:schemeClr>
                </a:solidFill>
              </a:rPr>
              <a:t>Mangrove forests </a:t>
            </a:r>
            <a:r>
              <a:rPr lang="en-US" dirty="0"/>
              <a:t>feature trees that have </a:t>
            </a:r>
            <a:r>
              <a:rPr lang="en-US" dirty="0">
                <a:solidFill>
                  <a:schemeClr val="accent1">
                    <a:lumMod val="60000"/>
                    <a:lumOff val="40000"/>
                  </a:schemeClr>
                </a:solidFill>
              </a:rPr>
              <a:t>spindly roots </a:t>
            </a:r>
            <a:r>
              <a:rPr lang="en-US" dirty="0"/>
              <a:t>that also </a:t>
            </a:r>
            <a:r>
              <a:rPr lang="en-US" dirty="0">
                <a:solidFill>
                  <a:schemeClr val="accent2">
                    <a:lumMod val="75000"/>
                  </a:schemeClr>
                </a:solidFill>
              </a:rPr>
              <a:t>lock in sediment</a:t>
            </a:r>
            <a:r>
              <a:rPr lang="en-US" dirty="0"/>
              <a:t> to prevent loss in addition to </a:t>
            </a:r>
            <a:r>
              <a:rPr lang="en-US" dirty="0">
                <a:solidFill>
                  <a:schemeClr val="accent1">
                    <a:lumMod val="60000"/>
                    <a:lumOff val="40000"/>
                  </a:schemeClr>
                </a:solidFill>
              </a:rPr>
              <a:t>absorbing waves and wind </a:t>
            </a:r>
            <a:r>
              <a:rPr lang="en-US" dirty="0"/>
              <a:t>before making it to mainland</a:t>
            </a:r>
          </a:p>
          <a:p>
            <a:pPr marL="342900" indent="-342900">
              <a:buFont typeface="Arial" panose="020B0604020202020204" pitchFamily="34" charset="0"/>
              <a:buChar char="•"/>
            </a:pPr>
            <a:endParaRPr lang="en-US" dirty="0"/>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EVALUATING COASTAL EROSION</a:t>
            </a:r>
          </a:p>
        </p:txBody>
      </p:sp>
      <p:sp>
        <p:nvSpPr>
          <p:cNvPr id="181" name="Date Placeholder 180">
            <a:extLst>
              <a:ext uri="{FF2B5EF4-FFF2-40B4-BE49-F238E27FC236}">
                <a16:creationId xmlns:a16="http://schemas.microsoft.com/office/drawing/2014/main" id="{374E17A0-656A-4A3F-B8F1-F9FF01F33E5C}"/>
              </a:ext>
            </a:extLst>
          </p:cNvPr>
          <p:cNvSpPr>
            <a:spLocks noGrp="1"/>
          </p:cNvSpPr>
          <p:nvPr>
            <p:ph type="dt" sz="half" idx="10"/>
          </p:nvPr>
        </p:nvSpPr>
        <p:spPr>
          <a:xfrm>
            <a:off x="7337102" y="6398878"/>
            <a:ext cx="4193908" cy="365125"/>
          </a:xfrm>
        </p:spPr>
        <p:txBody>
          <a:bodyPr/>
          <a:lstStyle/>
          <a:p>
            <a:r>
              <a:rPr lang="en-US" dirty="0"/>
              <a:t>2022</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pic>
        <p:nvPicPr>
          <p:cNvPr id="5" name="Recorded Sound">
            <a:hlinkClick r:id="" action="ppaction://media"/>
            <a:extLst>
              <a:ext uri="{FF2B5EF4-FFF2-40B4-BE49-F238E27FC236}">
                <a16:creationId xmlns:a16="http://schemas.microsoft.com/office/drawing/2014/main" id="{B96531B5-F2AE-462C-993D-5C011B99B4C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0105" y="5790580"/>
            <a:ext cx="406400" cy="406400"/>
          </a:xfrm>
          <a:prstGeom prst="rect">
            <a:avLst/>
          </a:prstGeom>
        </p:spPr>
      </p:pic>
    </p:spTree>
    <p:extLst>
      <p:ext uri="{BB962C8B-B14F-4D97-AF65-F5344CB8AC3E}">
        <p14:creationId xmlns:p14="http://schemas.microsoft.com/office/powerpoint/2010/main" val="179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788276" y="807285"/>
            <a:ext cx="4540469" cy="1023392"/>
          </a:xfrm>
        </p:spPr>
        <p:txBody>
          <a:bodyPr>
            <a:normAutofit fontScale="90000"/>
          </a:bodyPr>
          <a:lstStyle/>
          <a:p>
            <a:r>
              <a:rPr lang="en-US" dirty="0"/>
              <a:t>Tourism pandemic</a:t>
            </a:r>
          </a:p>
        </p:txBody>
      </p:sp>
      <p:pic>
        <p:nvPicPr>
          <p:cNvPr id="8" name="Picture Placeholder 7">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l="7754" t="19294" r="-2" b="-535"/>
          <a:stretch/>
        </p:blipFill>
        <p:spPr>
          <a:xfrm>
            <a:off x="5129048" y="0"/>
            <a:ext cx="7062951" cy="3857297"/>
          </a:xfrm>
        </p:spPr>
      </p:pic>
      <p:pic>
        <p:nvPicPr>
          <p:cNvPr id="10" name="Picture Placeholder 9">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7">
            <a:extLst>
              <a:ext uri="{837473B0-CC2E-450A-ABE3-18F120FF3D39}">
                <a1611:picAttrSrcUrl xmlns:a1611="http://schemas.microsoft.com/office/drawing/2016/11/main" r:id="rId8"/>
              </a:ext>
            </a:extLst>
          </a:blip>
          <a:srcRect l="35933" t="419" r="10901" b="-248"/>
          <a:stretch/>
        </p:blipFill>
        <p:spPr>
          <a:xfrm>
            <a:off x="7262648" y="735724"/>
            <a:ext cx="4929353" cy="6137524"/>
          </a:xfrm>
        </p:spPr>
      </p:pic>
      <p:pic>
        <p:nvPicPr>
          <p:cNvPr id="12" name="Picture Placeholder 11">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9">
            <a:extLst>
              <a:ext uri="{837473B0-CC2E-450A-ABE3-18F120FF3D39}">
                <a1611:picAttrSrcUrl xmlns:a1611="http://schemas.microsoft.com/office/drawing/2016/11/main" r:id="rId10"/>
              </a:ext>
            </a:extLst>
          </a:blip>
          <a:srcRect l="-1294" t="29528" r="1294" b="9588"/>
          <a:stretch/>
        </p:blipFill>
        <p:spPr>
          <a:xfrm>
            <a:off x="4234998" y="4400477"/>
            <a:ext cx="5381967" cy="2457523"/>
          </a:xfrm>
        </p:spPr>
      </p:pic>
      <p:sp>
        <p:nvSpPr>
          <p:cNvPr id="11" name="TextBox 10">
            <a:extLst>
              <a:ext uri="{FF2B5EF4-FFF2-40B4-BE49-F238E27FC236}">
                <a16:creationId xmlns:a16="http://schemas.microsoft.com/office/drawing/2014/main" id="{07E1D4C9-A5F7-4AB8-A013-C3A99329CC72}"/>
              </a:ext>
            </a:extLst>
          </p:cNvPr>
          <p:cNvSpPr txBox="1"/>
          <p:nvPr/>
        </p:nvSpPr>
        <p:spPr>
          <a:xfrm>
            <a:off x="788276" y="1917485"/>
            <a:ext cx="472965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Of the </a:t>
            </a:r>
            <a:r>
              <a:rPr lang="en-US" dirty="0">
                <a:solidFill>
                  <a:schemeClr val="accent1">
                    <a:lumMod val="60000"/>
                    <a:lumOff val="40000"/>
                  </a:schemeClr>
                </a:solidFill>
              </a:rPr>
              <a:t>total amount of land </a:t>
            </a:r>
            <a:r>
              <a:rPr lang="en-US" dirty="0"/>
              <a:t>in the contiguous United States, </a:t>
            </a:r>
            <a:r>
              <a:rPr lang="en-US" dirty="0">
                <a:solidFill>
                  <a:schemeClr val="bg2">
                    <a:lumMod val="50000"/>
                  </a:schemeClr>
                </a:solidFill>
              </a:rPr>
              <a:t>less than 10% are coastal areas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Beaches became a </a:t>
            </a:r>
            <a:r>
              <a:rPr lang="en-US" dirty="0">
                <a:solidFill>
                  <a:schemeClr val="accent1">
                    <a:lumMod val="60000"/>
                    <a:lumOff val="40000"/>
                  </a:schemeClr>
                </a:solidFill>
              </a:rPr>
              <a:t>popular vacation spot </a:t>
            </a:r>
            <a:r>
              <a:rPr lang="en-US" dirty="0"/>
              <a:t>beginning in the </a:t>
            </a:r>
            <a:r>
              <a:rPr lang="en-US" dirty="0">
                <a:solidFill>
                  <a:schemeClr val="bg2">
                    <a:lumMod val="50000"/>
                  </a:schemeClr>
                </a:solidFill>
              </a:rPr>
              <a:t>mid-19</a:t>
            </a:r>
            <a:r>
              <a:rPr lang="en-US" baseline="30000" dirty="0">
                <a:solidFill>
                  <a:schemeClr val="bg2">
                    <a:lumMod val="50000"/>
                  </a:schemeClr>
                </a:solidFill>
              </a:rPr>
              <a:t>th</a:t>
            </a:r>
            <a:r>
              <a:rPr lang="en-US" dirty="0">
                <a:solidFill>
                  <a:schemeClr val="bg2">
                    <a:lumMod val="50000"/>
                  </a:schemeClr>
                </a:solidFill>
              </a:rPr>
              <a:t> century</a:t>
            </a:r>
          </a:p>
          <a:p>
            <a:endParaRPr lang="en-US" dirty="0"/>
          </a:p>
          <a:p>
            <a:pPr marL="285750" indent="-285750">
              <a:buFont typeface="Arial" panose="020B0604020202020204" pitchFamily="34" charset="0"/>
              <a:buChar char="•"/>
            </a:pPr>
            <a:r>
              <a:rPr lang="en-US" dirty="0"/>
              <a:t>Now, almost </a:t>
            </a:r>
            <a:r>
              <a:rPr lang="en-US" dirty="0">
                <a:solidFill>
                  <a:schemeClr val="accent1">
                    <a:lumMod val="60000"/>
                    <a:lumOff val="40000"/>
                  </a:schemeClr>
                </a:solidFill>
              </a:rPr>
              <a:t>half of the United States population </a:t>
            </a:r>
            <a:r>
              <a:rPr lang="en-US" dirty="0">
                <a:solidFill>
                  <a:schemeClr val="bg2">
                    <a:lumMod val="50000"/>
                  </a:schemeClr>
                </a:solidFill>
              </a:rPr>
              <a:t>lives in a county lining the coastlines</a:t>
            </a:r>
            <a:r>
              <a:rPr lang="en-US" dirty="0"/>
              <a:t>, totaling 127 million people</a:t>
            </a:r>
          </a:p>
          <a:p>
            <a:endParaRPr lang="en-US" dirty="0"/>
          </a:p>
          <a:p>
            <a:pPr marL="285750" indent="-285750">
              <a:buFont typeface="Arial" panose="020B0604020202020204" pitchFamily="34" charset="0"/>
              <a:buChar char="•"/>
            </a:pPr>
            <a:r>
              <a:rPr lang="en-US" dirty="0">
                <a:solidFill>
                  <a:schemeClr val="accent1">
                    <a:lumMod val="60000"/>
                    <a:lumOff val="40000"/>
                  </a:schemeClr>
                </a:solidFill>
              </a:rPr>
              <a:t>Coastal towns </a:t>
            </a:r>
            <a:r>
              <a:rPr lang="en-US" dirty="0"/>
              <a:t>are the </a:t>
            </a:r>
            <a:r>
              <a:rPr lang="en-US" dirty="0">
                <a:solidFill>
                  <a:schemeClr val="bg2">
                    <a:lumMod val="50000"/>
                  </a:schemeClr>
                </a:solidFill>
              </a:rPr>
              <a:t>most susceptible to flooding </a:t>
            </a:r>
            <a:r>
              <a:rPr lang="en-US" dirty="0"/>
              <a:t>and hurricanes, in addition to climate change and sea level rise</a:t>
            </a:r>
          </a:p>
          <a:p>
            <a:pPr marL="285750" indent="-285750">
              <a:buFont typeface="Arial" panose="020B0604020202020204" pitchFamily="34" charset="0"/>
              <a:buChar char="•"/>
            </a:pPr>
            <a:endParaRPr lang="en-US" dirty="0"/>
          </a:p>
        </p:txBody>
      </p:sp>
      <p:sp>
        <p:nvSpPr>
          <p:cNvPr id="13" name="Footer Placeholder 181">
            <a:extLst>
              <a:ext uri="{FF2B5EF4-FFF2-40B4-BE49-F238E27FC236}">
                <a16:creationId xmlns:a16="http://schemas.microsoft.com/office/drawing/2014/main" id="{68906594-B860-4C6E-9594-6ADDCCB3960E}"/>
              </a:ext>
            </a:extLst>
          </p:cNvPr>
          <p:cNvSpPr txBox="1">
            <a:spLocks/>
          </p:cNvSpPr>
          <p:nvPr/>
        </p:nvSpPr>
        <p:spPr>
          <a:xfrm>
            <a:off x="154430" y="6526924"/>
            <a:ext cx="4080568" cy="2370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EVALUATING COASTAL EROSION</a:t>
            </a:r>
          </a:p>
        </p:txBody>
      </p:sp>
      <p:sp>
        <p:nvSpPr>
          <p:cNvPr id="14" name="Date Placeholder 180">
            <a:extLst>
              <a:ext uri="{FF2B5EF4-FFF2-40B4-BE49-F238E27FC236}">
                <a16:creationId xmlns:a16="http://schemas.microsoft.com/office/drawing/2014/main" id="{331CE8B3-F1F7-43DE-82EC-F60931963154}"/>
              </a:ext>
            </a:extLst>
          </p:cNvPr>
          <p:cNvSpPr txBox="1">
            <a:spLocks/>
          </p:cNvSpPr>
          <p:nvPr/>
        </p:nvSpPr>
        <p:spPr>
          <a:xfrm>
            <a:off x="7620580" y="6492875"/>
            <a:ext cx="419390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chemeClr val="bg1"/>
                </a:solidFill>
              </a:rPr>
              <a:t>2022</a:t>
            </a:r>
          </a:p>
        </p:txBody>
      </p:sp>
      <p:cxnSp>
        <p:nvCxnSpPr>
          <p:cNvPr id="18" name="Straight Connector 17">
            <a:extLst>
              <a:ext uri="{FF2B5EF4-FFF2-40B4-BE49-F238E27FC236}">
                <a16:creationId xmlns:a16="http://schemas.microsoft.com/office/drawing/2014/main" id="{F68AD4D8-C164-48C3-B75D-88F3253F8491}"/>
              </a:ext>
            </a:extLst>
          </p:cNvPr>
          <p:cNvCxnSpPr>
            <a:cxnSpLocks/>
          </p:cNvCxnSpPr>
          <p:nvPr/>
        </p:nvCxnSpPr>
        <p:spPr>
          <a:xfrm flipV="1">
            <a:off x="4234998" y="720476"/>
            <a:ext cx="7957003" cy="6137524"/>
          </a:xfrm>
          <a:prstGeom prst="line">
            <a:avLst/>
          </a:prstGeom>
          <a:ln w="31750"/>
        </p:spPr>
        <p:style>
          <a:lnRef idx="3">
            <a:schemeClr val="accent6"/>
          </a:lnRef>
          <a:fillRef idx="0">
            <a:schemeClr val="accent6"/>
          </a:fillRef>
          <a:effectRef idx="2">
            <a:schemeClr val="accent6"/>
          </a:effectRef>
          <a:fontRef idx="minor">
            <a:schemeClr val="tx1"/>
          </a:fontRef>
        </p:style>
      </p:cxnSp>
      <p:pic>
        <p:nvPicPr>
          <p:cNvPr id="19" name="Recorded Sound">
            <a:hlinkClick r:id="" action="ppaction://media"/>
            <a:extLst>
              <a:ext uri="{FF2B5EF4-FFF2-40B4-BE49-F238E27FC236}">
                <a16:creationId xmlns:a16="http://schemas.microsoft.com/office/drawing/2014/main" id="{A3D81D79-6577-4C4B-917A-B35DF939C56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08774" y="6026527"/>
            <a:ext cx="406400" cy="406400"/>
          </a:xfrm>
          <a:prstGeom prst="rect">
            <a:avLst/>
          </a:prstGeom>
        </p:spPr>
      </p:pic>
    </p:spTree>
    <p:extLst>
      <p:ext uri="{BB962C8B-B14F-4D97-AF65-F5344CB8AC3E}">
        <p14:creationId xmlns:p14="http://schemas.microsoft.com/office/powerpoint/2010/main" val="387156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dirty="0"/>
              <a:t>Damage Data</a:t>
            </a:r>
          </a:p>
        </p:txBody>
      </p:sp>
      <p:sp>
        <p:nvSpPr>
          <p:cNvPr id="5" name="Text Placeholder 4">
            <a:extLst>
              <a:ext uri="{FF2B5EF4-FFF2-40B4-BE49-F238E27FC236}">
                <a16:creationId xmlns:a16="http://schemas.microsoft.com/office/drawing/2014/main" id="{77A2ABE5-0226-49ED-8CCF-C68A5DC8C37A}"/>
              </a:ext>
            </a:extLst>
          </p:cNvPr>
          <p:cNvSpPr>
            <a:spLocks noGrp="1"/>
          </p:cNvSpPr>
          <p:nvPr>
            <p:ph type="body" sz="quarter" idx="3"/>
          </p:nvPr>
        </p:nvSpPr>
        <p:spPr>
          <a:xfrm>
            <a:off x="6172200" y="1237721"/>
            <a:ext cx="5183188" cy="823912"/>
          </a:xfrm>
        </p:spPr>
        <p:txBody>
          <a:bodyPr/>
          <a:lstStyle/>
          <a:p>
            <a:r>
              <a:rPr lang="en-US" dirty="0"/>
              <a:t>SUMMARY</a:t>
            </a:r>
          </a:p>
        </p:txBody>
      </p:sp>
      <p:sp>
        <p:nvSpPr>
          <p:cNvPr id="6" name="Content Placeholder 5">
            <a:extLst>
              <a:ext uri="{FF2B5EF4-FFF2-40B4-BE49-F238E27FC236}">
                <a16:creationId xmlns:a16="http://schemas.microsoft.com/office/drawing/2014/main" id="{B05028CE-DA21-47EC-B483-3CE6A8E62CF1}"/>
              </a:ext>
            </a:extLst>
          </p:cNvPr>
          <p:cNvSpPr>
            <a:spLocks noGrp="1"/>
          </p:cNvSpPr>
          <p:nvPr>
            <p:ph sz="quarter" idx="4"/>
          </p:nvPr>
        </p:nvSpPr>
        <p:spPr>
          <a:xfrm>
            <a:off x="6172200" y="2182510"/>
            <a:ext cx="5183188" cy="3684588"/>
          </a:xfrm>
        </p:spPr>
        <p:txBody>
          <a:bodyPr/>
          <a:lstStyle/>
          <a:p>
            <a:r>
              <a:rPr lang="en-US" dirty="0"/>
              <a:t>After cleaned, the data was comprised of 153 observations over 10 years</a:t>
            </a:r>
          </a:p>
          <a:p>
            <a:r>
              <a:rPr lang="en-US" dirty="0"/>
              <a:t>With one larger peak and an additional smaller peak, k-means model would not be ideal</a:t>
            </a:r>
          </a:p>
          <a:p>
            <a:r>
              <a:rPr lang="en-US" dirty="0"/>
              <a:t>Gaussian Mixture Model fits data that have uneven clusters</a:t>
            </a:r>
          </a:p>
        </p:txBody>
      </p:sp>
      <p:sp>
        <p:nvSpPr>
          <p:cNvPr id="8" name="Footer Placeholder 7">
            <a:extLst>
              <a:ext uri="{FF2B5EF4-FFF2-40B4-BE49-F238E27FC236}">
                <a16:creationId xmlns:a16="http://schemas.microsoft.com/office/drawing/2014/main" id="{1CB6C385-03DD-40B8-8F1B-4E62C60C85AA}"/>
              </a:ext>
            </a:extLst>
          </p:cNvPr>
          <p:cNvSpPr>
            <a:spLocks noGrp="1"/>
          </p:cNvSpPr>
          <p:nvPr>
            <p:ph type="ftr" sz="quarter" idx="11"/>
          </p:nvPr>
        </p:nvSpPr>
        <p:spPr>
          <a:xfrm>
            <a:off x="154429" y="6398878"/>
            <a:ext cx="4497315" cy="365125"/>
          </a:xfrm>
        </p:spPr>
        <p:txBody>
          <a:bodyPr/>
          <a:lstStyle/>
          <a:p>
            <a:r>
              <a:rPr lang="en-US" sz="1200" dirty="0"/>
              <a:t>EVALUATING COASTAL EROSION</a:t>
            </a:r>
          </a:p>
        </p:txBody>
      </p:sp>
      <p:sp>
        <p:nvSpPr>
          <p:cNvPr id="7" name="Date Placeholder 6">
            <a:extLst>
              <a:ext uri="{FF2B5EF4-FFF2-40B4-BE49-F238E27FC236}">
                <a16:creationId xmlns:a16="http://schemas.microsoft.com/office/drawing/2014/main" id="{AF3C5F2A-97FD-42D5-B08A-F20B3EFD7D84}"/>
              </a:ext>
            </a:extLst>
          </p:cNvPr>
          <p:cNvSpPr>
            <a:spLocks noGrp="1"/>
          </p:cNvSpPr>
          <p:nvPr>
            <p:ph type="dt" sz="half" idx="10"/>
          </p:nvPr>
        </p:nvSpPr>
        <p:spPr>
          <a:xfrm>
            <a:off x="7337102" y="6398878"/>
            <a:ext cx="4193908" cy="365125"/>
          </a:xfrm>
        </p:spPr>
        <p:txBody>
          <a:bodyPr/>
          <a:lstStyle/>
          <a:p>
            <a:r>
              <a:rPr lang="en-US" dirty="0"/>
              <a:t>2022</a:t>
            </a:r>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dirty="0"/>
          </a:p>
        </p:txBody>
      </p:sp>
      <p:pic>
        <p:nvPicPr>
          <p:cNvPr id="14" name="Picture 13" descr="Graphical user interface, application&#10;&#10;Description automatically generated">
            <a:extLst>
              <a:ext uri="{FF2B5EF4-FFF2-40B4-BE49-F238E27FC236}">
                <a16:creationId xmlns:a16="http://schemas.microsoft.com/office/drawing/2014/main" id="{7E653FFC-A71D-47BD-99D5-61F8ADEA3F8D}"/>
              </a:ext>
            </a:extLst>
          </p:cNvPr>
          <p:cNvPicPr>
            <a:picLocks noChangeAspect="1"/>
          </p:cNvPicPr>
          <p:nvPr/>
        </p:nvPicPr>
        <p:blipFill rotWithShape="1">
          <a:blip r:embed="rId4"/>
          <a:srcRect l="11835" t="34306" r="46036" b="26982"/>
          <a:stretch/>
        </p:blipFill>
        <p:spPr bwMode="auto">
          <a:xfrm>
            <a:off x="879407" y="2182510"/>
            <a:ext cx="5292793" cy="2735638"/>
          </a:xfrm>
          <a:prstGeom prst="rect">
            <a:avLst/>
          </a:prstGeom>
          <a:ln>
            <a:noFill/>
          </a:ln>
          <a:extLst>
            <a:ext uri="{53640926-AAD7-44D8-BBD7-CCE9431645EC}">
              <a14:shadowObscured xmlns:a14="http://schemas.microsoft.com/office/drawing/2010/main"/>
            </a:ext>
          </a:extLst>
        </p:spPr>
      </p:pic>
      <p:pic>
        <p:nvPicPr>
          <p:cNvPr id="15" name="Recorded Sound">
            <a:hlinkClick r:id="" action="ppaction://media"/>
            <a:extLst>
              <a:ext uri="{FF2B5EF4-FFF2-40B4-BE49-F238E27FC236}">
                <a16:creationId xmlns:a16="http://schemas.microsoft.com/office/drawing/2014/main" id="{6BF94A2B-5234-4D04-99ED-1865A3C766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4610" y="5523388"/>
            <a:ext cx="406400" cy="406400"/>
          </a:xfrm>
          <a:prstGeom prst="rect">
            <a:avLst/>
          </a:prstGeom>
        </p:spPr>
      </p:pic>
    </p:spTree>
    <p:extLst>
      <p:ext uri="{BB962C8B-B14F-4D97-AF65-F5344CB8AC3E}">
        <p14:creationId xmlns:p14="http://schemas.microsoft.com/office/powerpoint/2010/main" val="7421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dirty="0"/>
              <a:t>Gaussian Mixture Model</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1228577" y="1690688"/>
            <a:ext cx="3200400" cy="2970522"/>
          </a:xfrm>
        </p:spPr>
        <p:txBody>
          <a:bodyPr>
            <a:normAutofit/>
          </a:bodyPr>
          <a:lstStyle/>
          <a:p>
            <a:pPr lvl="0"/>
            <a:r>
              <a:rPr lang="en-US" dirty="0"/>
              <a:t>A majority of points were low on the y-axis</a:t>
            </a:r>
          </a:p>
          <a:p>
            <a:pPr lvl="0"/>
            <a:r>
              <a:rPr lang="en-US" dirty="0"/>
              <a:t>Those at or above $30,000 were grouped in a second cluster</a:t>
            </a:r>
          </a:p>
          <a:p>
            <a:pPr lvl="0"/>
            <a:r>
              <a:rPr lang="en-US" dirty="0"/>
              <a:t>No trend was found along the timeline</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sz="1200" dirty="0"/>
              <a:t>EVALUATING COASTAL EROSION</a:t>
            </a:r>
          </a:p>
        </p:txBody>
      </p:sp>
      <p:sp>
        <p:nvSpPr>
          <p:cNvPr id="11" name="Date Placeholder 10">
            <a:extLst>
              <a:ext uri="{FF2B5EF4-FFF2-40B4-BE49-F238E27FC236}">
                <a16:creationId xmlns:a16="http://schemas.microsoft.com/office/drawing/2014/main" id="{196AD7FA-BD30-47CA-B1E9-5A3261C7892A}"/>
              </a:ext>
            </a:extLst>
          </p:cNvPr>
          <p:cNvSpPr>
            <a:spLocks noGrp="1"/>
          </p:cNvSpPr>
          <p:nvPr>
            <p:ph type="dt" sz="half" idx="10"/>
          </p:nvPr>
        </p:nvSpPr>
        <p:spPr>
          <a:xfrm>
            <a:off x="7337102" y="6398878"/>
            <a:ext cx="4193908" cy="365125"/>
          </a:xfrm>
        </p:spPr>
        <p:txBody>
          <a:bodyPr/>
          <a:lstStyle/>
          <a:p>
            <a:r>
              <a:rPr lang="en-US" dirty="0"/>
              <a:t>2022</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pic>
        <p:nvPicPr>
          <p:cNvPr id="20" name="Picture 19" descr="Chart, scatter chart&#10;&#10;Description automatically generated">
            <a:extLst>
              <a:ext uri="{FF2B5EF4-FFF2-40B4-BE49-F238E27FC236}">
                <a16:creationId xmlns:a16="http://schemas.microsoft.com/office/drawing/2014/main" id="{380F92EB-6B3A-4912-9452-A1DCE5A01DD1}"/>
              </a:ext>
            </a:extLst>
          </p:cNvPr>
          <p:cNvPicPr>
            <a:picLocks noChangeAspect="1"/>
          </p:cNvPicPr>
          <p:nvPr/>
        </p:nvPicPr>
        <p:blipFill rotWithShape="1">
          <a:blip r:embed="rId4"/>
          <a:srcRect l="10889" t="28201" r="37513" b="6587"/>
          <a:stretch/>
        </p:blipFill>
        <p:spPr bwMode="auto">
          <a:xfrm>
            <a:off x="4817766" y="1594624"/>
            <a:ext cx="6125781" cy="4355023"/>
          </a:xfrm>
          <a:prstGeom prst="rect">
            <a:avLst/>
          </a:prstGeom>
          <a:ln>
            <a:noFill/>
          </a:ln>
          <a:extLst>
            <a:ext uri="{53640926-AAD7-44D8-BBD7-CCE9431645EC}">
              <a14:shadowObscured xmlns:a14="http://schemas.microsoft.com/office/drawing/2010/main"/>
            </a:ext>
          </a:extLst>
        </p:spPr>
      </p:pic>
      <p:pic>
        <p:nvPicPr>
          <p:cNvPr id="23" name="Recorded Sound">
            <a:hlinkClick r:id="" action="ppaction://media"/>
            <a:extLst>
              <a:ext uri="{FF2B5EF4-FFF2-40B4-BE49-F238E27FC236}">
                <a16:creationId xmlns:a16="http://schemas.microsoft.com/office/drawing/2014/main" id="{BB5685D5-7127-4D2F-9189-F1FAF3913E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5427" y="5365873"/>
            <a:ext cx="406400" cy="406400"/>
          </a:xfrm>
          <a:prstGeom prst="rect">
            <a:avLst/>
          </a:prstGeom>
        </p:spPr>
      </p:pic>
    </p:spTree>
    <p:extLst>
      <p:ext uri="{BB962C8B-B14F-4D97-AF65-F5344CB8AC3E}">
        <p14:creationId xmlns:p14="http://schemas.microsoft.com/office/powerpoint/2010/main" val="408177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8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High Risk Results</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sz="1200" dirty="0"/>
              <a:t>EVALUATING COASTAL EROSION</a:t>
            </a:r>
          </a:p>
        </p:txBody>
      </p:sp>
      <p:sp>
        <p:nvSpPr>
          <p:cNvPr id="5" name="Date Placeholder 4">
            <a:extLst>
              <a:ext uri="{FF2B5EF4-FFF2-40B4-BE49-F238E27FC236}">
                <a16:creationId xmlns:a16="http://schemas.microsoft.com/office/drawing/2014/main" id="{434CEA1C-DE10-4AAF-865D-450C0AEE11DB}"/>
              </a:ext>
            </a:extLst>
          </p:cNvPr>
          <p:cNvSpPr>
            <a:spLocks noGrp="1"/>
          </p:cNvSpPr>
          <p:nvPr>
            <p:ph type="dt" sz="half" idx="10"/>
          </p:nvPr>
        </p:nvSpPr>
        <p:spPr>
          <a:xfrm>
            <a:off x="7337102" y="6398878"/>
            <a:ext cx="4193908" cy="365125"/>
          </a:xfrm>
        </p:spPr>
        <p:txBody>
          <a:bodyPr/>
          <a:lstStyle/>
          <a:p>
            <a:r>
              <a:rPr lang="en-US" dirty="0"/>
              <a:t>2022</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graphicFrame>
        <p:nvGraphicFramePr>
          <p:cNvPr id="10" name="Table 10">
            <a:extLst>
              <a:ext uri="{FF2B5EF4-FFF2-40B4-BE49-F238E27FC236}">
                <a16:creationId xmlns:a16="http://schemas.microsoft.com/office/drawing/2014/main" id="{70B37280-1774-4624-B115-AE9D1BCD4FA4}"/>
              </a:ext>
            </a:extLst>
          </p:cNvPr>
          <p:cNvGraphicFramePr>
            <a:graphicFrameLocks noGrp="1"/>
          </p:cNvGraphicFramePr>
          <p:nvPr>
            <p:ph idx="1"/>
            <p:extLst>
              <p:ext uri="{D42A27DB-BD31-4B8C-83A1-F6EECF244321}">
                <p14:modId xmlns:p14="http://schemas.microsoft.com/office/powerpoint/2010/main" val="945806617"/>
              </p:ext>
            </p:extLst>
          </p:nvPr>
        </p:nvGraphicFramePr>
        <p:xfrm>
          <a:off x="5575608" y="2166592"/>
          <a:ext cx="5473392" cy="3479180"/>
        </p:xfrm>
        <a:graphic>
          <a:graphicData uri="http://schemas.openxmlformats.org/drawingml/2006/table">
            <a:tbl>
              <a:tblPr firstRow="1" bandRow="1">
                <a:tableStyleId>{5C22544A-7EE6-4342-B048-85BDC9FD1C3A}</a:tableStyleId>
              </a:tblPr>
              <a:tblGrid>
                <a:gridCol w="1368348">
                  <a:extLst>
                    <a:ext uri="{9D8B030D-6E8A-4147-A177-3AD203B41FA5}">
                      <a16:colId xmlns:a16="http://schemas.microsoft.com/office/drawing/2014/main" val="1565181129"/>
                    </a:ext>
                  </a:extLst>
                </a:gridCol>
                <a:gridCol w="1368348">
                  <a:extLst>
                    <a:ext uri="{9D8B030D-6E8A-4147-A177-3AD203B41FA5}">
                      <a16:colId xmlns:a16="http://schemas.microsoft.com/office/drawing/2014/main" val="3259488050"/>
                    </a:ext>
                  </a:extLst>
                </a:gridCol>
                <a:gridCol w="1368348">
                  <a:extLst>
                    <a:ext uri="{9D8B030D-6E8A-4147-A177-3AD203B41FA5}">
                      <a16:colId xmlns:a16="http://schemas.microsoft.com/office/drawing/2014/main" val="2919888909"/>
                    </a:ext>
                  </a:extLst>
                </a:gridCol>
                <a:gridCol w="1368348">
                  <a:extLst>
                    <a:ext uri="{9D8B030D-6E8A-4147-A177-3AD203B41FA5}">
                      <a16:colId xmlns:a16="http://schemas.microsoft.com/office/drawing/2014/main" val="4154414873"/>
                    </a:ext>
                  </a:extLst>
                </a:gridCol>
              </a:tblGrid>
              <a:tr h="936578">
                <a:tc>
                  <a:txBody>
                    <a:bodyPr/>
                    <a:lstStyle/>
                    <a:p>
                      <a:pPr algn="ctr"/>
                      <a:r>
                        <a:rPr lang="en-US" dirty="0"/>
                        <a:t>State</a:t>
                      </a:r>
                    </a:p>
                  </a:txBody>
                  <a:tcPr/>
                </a:tc>
                <a:tc>
                  <a:txBody>
                    <a:bodyPr/>
                    <a:lstStyle/>
                    <a:p>
                      <a:pPr algn="ctr"/>
                      <a:r>
                        <a:rPr lang="en-US" dirty="0"/>
                        <a:t>Number of High Risk Events</a:t>
                      </a:r>
                    </a:p>
                  </a:txBody>
                  <a:tcPr/>
                </a:tc>
                <a:tc>
                  <a:txBody>
                    <a:bodyPr/>
                    <a:lstStyle/>
                    <a:p>
                      <a:pPr algn="ctr"/>
                      <a:r>
                        <a:rPr lang="en-US" dirty="0"/>
                        <a:t>Most Popular Event Type</a:t>
                      </a:r>
                    </a:p>
                  </a:txBody>
                  <a:tcPr/>
                </a:tc>
                <a:tc>
                  <a:txBody>
                    <a:bodyPr/>
                    <a:lstStyle/>
                    <a:p>
                      <a:pPr algn="ctr"/>
                      <a:r>
                        <a:rPr lang="en-US" dirty="0"/>
                        <a:t>Average Event Damage</a:t>
                      </a:r>
                    </a:p>
                  </a:txBody>
                  <a:tcPr/>
                </a:tc>
                <a:extLst>
                  <a:ext uri="{0D108BD9-81ED-4DB2-BD59-A6C34878D82A}">
                    <a16:rowId xmlns:a16="http://schemas.microsoft.com/office/drawing/2014/main" val="1867814653"/>
                  </a:ext>
                </a:extLst>
              </a:tr>
              <a:tr h="847534">
                <a:tc>
                  <a:txBody>
                    <a:bodyPr/>
                    <a:lstStyle/>
                    <a:p>
                      <a:pPr algn="ctr"/>
                      <a:r>
                        <a:rPr lang="en-US" dirty="0"/>
                        <a:t>New York</a:t>
                      </a:r>
                    </a:p>
                  </a:txBody>
                  <a:tcPr anchor="ctr"/>
                </a:tc>
                <a:tc>
                  <a:txBody>
                    <a:bodyPr/>
                    <a:lstStyle/>
                    <a:p>
                      <a:pPr algn="ctr"/>
                      <a:r>
                        <a:rPr lang="en-US" dirty="0"/>
                        <a:t>17</a:t>
                      </a:r>
                    </a:p>
                  </a:txBody>
                  <a:tcPr anchor="ctr"/>
                </a:tc>
                <a:tc>
                  <a:txBody>
                    <a:bodyPr/>
                    <a:lstStyle/>
                    <a:p>
                      <a:pPr algn="ctr"/>
                      <a:r>
                        <a:rPr lang="en-US" dirty="0"/>
                        <a:t>Flash Flooding</a:t>
                      </a:r>
                    </a:p>
                  </a:txBody>
                  <a:tcPr anchor="ctr"/>
                </a:tc>
                <a:tc>
                  <a:txBody>
                    <a:bodyPr/>
                    <a:lstStyle/>
                    <a:p>
                      <a:pPr algn="ctr"/>
                      <a:r>
                        <a:rPr lang="en-US" dirty="0"/>
                        <a:t>$45,000</a:t>
                      </a:r>
                    </a:p>
                  </a:txBody>
                  <a:tcPr/>
                </a:tc>
                <a:extLst>
                  <a:ext uri="{0D108BD9-81ED-4DB2-BD59-A6C34878D82A}">
                    <a16:rowId xmlns:a16="http://schemas.microsoft.com/office/drawing/2014/main" val="2500410867"/>
                  </a:ext>
                </a:extLst>
              </a:tr>
              <a:tr h="847534">
                <a:tc>
                  <a:txBody>
                    <a:bodyPr/>
                    <a:lstStyle/>
                    <a:p>
                      <a:pPr algn="ctr"/>
                      <a:r>
                        <a:rPr lang="en-US" dirty="0"/>
                        <a:t>Mississippi</a:t>
                      </a:r>
                    </a:p>
                  </a:txBody>
                  <a:tcPr anchor="ctr"/>
                </a:tc>
                <a:tc>
                  <a:txBody>
                    <a:bodyPr/>
                    <a:lstStyle/>
                    <a:p>
                      <a:pPr algn="ctr"/>
                      <a:r>
                        <a:rPr lang="en-US" dirty="0"/>
                        <a:t>4</a:t>
                      </a:r>
                    </a:p>
                  </a:txBody>
                  <a:tcPr anchor="ctr"/>
                </a:tc>
                <a:tc>
                  <a:txBody>
                    <a:bodyPr/>
                    <a:lstStyle/>
                    <a:p>
                      <a:pPr algn="ctr"/>
                      <a:r>
                        <a:rPr lang="en-US" dirty="0"/>
                        <a:t>Flash Flooding</a:t>
                      </a:r>
                    </a:p>
                  </a:txBody>
                  <a:tcPr anchor="ctr"/>
                </a:tc>
                <a:tc>
                  <a:txBody>
                    <a:bodyPr/>
                    <a:lstStyle/>
                    <a:p>
                      <a:pPr algn="ctr"/>
                      <a:r>
                        <a:rPr lang="en-US" dirty="0"/>
                        <a:t>$52,500</a:t>
                      </a:r>
                    </a:p>
                  </a:txBody>
                  <a:tcPr/>
                </a:tc>
                <a:extLst>
                  <a:ext uri="{0D108BD9-81ED-4DB2-BD59-A6C34878D82A}">
                    <a16:rowId xmlns:a16="http://schemas.microsoft.com/office/drawing/2014/main" val="280605896"/>
                  </a:ext>
                </a:extLst>
              </a:tr>
              <a:tr h="847534">
                <a:tc>
                  <a:txBody>
                    <a:bodyPr/>
                    <a:lstStyle/>
                    <a:p>
                      <a:pPr algn="ctr"/>
                      <a:r>
                        <a:rPr lang="en-US" dirty="0"/>
                        <a:t>Georgia</a:t>
                      </a:r>
                    </a:p>
                  </a:txBody>
                  <a:tcPr anchor="ctr"/>
                </a:tc>
                <a:tc>
                  <a:txBody>
                    <a:bodyPr/>
                    <a:lstStyle/>
                    <a:p>
                      <a:pPr algn="ctr"/>
                      <a:r>
                        <a:rPr lang="en-US" dirty="0"/>
                        <a:t>2</a:t>
                      </a:r>
                    </a:p>
                  </a:txBody>
                  <a:tcPr anchor="ctr"/>
                </a:tc>
                <a:tc>
                  <a:txBody>
                    <a:bodyPr/>
                    <a:lstStyle/>
                    <a:p>
                      <a:pPr algn="ctr"/>
                      <a:r>
                        <a:rPr lang="en-US" dirty="0"/>
                        <a:t>Flash Flooding</a:t>
                      </a:r>
                    </a:p>
                  </a:txBody>
                  <a:tcPr anchor="ctr"/>
                </a:tc>
                <a:tc>
                  <a:txBody>
                    <a:bodyPr/>
                    <a:lstStyle/>
                    <a:p>
                      <a:pPr algn="ctr"/>
                      <a:r>
                        <a:rPr lang="en-US" dirty="0"/>
                        <a:t>$40,000</a:t>
                      </a:r>
                    </a:p>
                  </a:txBody>
                  <a:tcPr/>
                </a:tc>
                <a:extLst>
                  <a:ext uri="{0D108BD9-81ED-4DB2-BD59-A6C34878D82A}">
                    <a16:rowId xmlns:a16="http://schemas.microsoft.com/office/drawing/2014/main" val="1486107862"/>
                  </a:ext>
                </a:extLst>
              </a:tr>
            </a:tbl>
          </a:graphicData>
        </a:graphic>
      </p:graphicFrame>
      <p:sp>
        <p:nvSpPr>
          <p:cNvPr id="11" name="TextBox 10">
            <a:extLst>
              <a:ext uri="{FF2B5EF4-FFF2-40B4-BE49-F238E27FC236}">
                <a16:creationId xmlns:a16="http://schemas.microsoft.com/office/drawing/2014/main" id="{3B467FCC-92C8-4801-8C6B-14CC420751AA}"/>
              </a:ext>
            </a:extLst>
          </p:cNvPr>
          <p:cNvSpPr txBox="1"/>
          <p:nvPr/>
        </p:nvSpPr>
        <p:spPr>
          <a:xfrm>
            <a:off x="1143000" y="1649490"/>
            <a:ext cx="4293220" cy="4247317"/>
          </a:xfrm>
          <a:prstGeom prst="rect">
            <a:avLst/>
          </a:prstGeom>
          <a:noFill/>
        </p:spPr>
        <p:txBody>
          <a:bodyPr wrap="square" rtlCol="0">
            <a:spAutoFit/>
          </a:bodyPr>
          <a:lstStyle/>
          <a:p>
            <a:r>
              <a:rPr lang="en-US" dirty="0"/>
              <a:t>The majority of observations within the high risk category were in New York.</a:t>
            </a:r>
          </a:p>
          <a:p>
            <a:endParaRPr lang="en-US" dirty="0"/>
          </a:p>
          <a:p>
            <a:r>
              <a:rPr lang="en-US" dirty="0"/>
              <a:t>Overall, most observations were because of flash flooding.</a:t>
            </a:r>
          </a:p>
          <a:p>
            <a:endParaRPr lang="en-US" dirty="0"/>
          </a:p>
          <a:p>
            <a:r>
              <a:rPr lang="en-US" dirty="0"/>
              <a:t>The threshold of low vs. high risk was determined to be $30,000. Values above this could be considered at high risk for storm damage</a:t>
            </a:r>
          </a:p>
          <a:p>
            <a:endParaRPr lang="en-US" dirty="0"/>
          </a:p>
          <a:p>
            <a:r>
              <a:rPr lang="en-US" dirty="0"/>
              <a:t>The range of high risk damage was from $30,000 to $53,000. However, outliers lying above these values were removed for modeling reasons yet still belong in the high risk category.</a:t>
            </a:r>
          </a:p>
        </p:txBody>
      </p:sp>
      <p:pic>
        <p:nvPicPr>
          <p:cNvPr id="12" name="Recorded Sound">
            <a:hlinkClick r:id="" action="ppaction://media"/>
            <a:extLst>
              <a:ext uri="{FF2B5EF4-FFF2-40B4-BE49-F238E27FC236}">
                <a16:creationId xmlns:a16="http://schemas.microsoft.com/office/drawing/2014/main" id="{6DBB2AD1-D91A-465F-98F0-5238350502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64800" y="5819125"/>
            <a:ext cx="406400" cy="406400"/>
          </a:xfrm>
          <a:prstGeom prst="rect">
            <a:avLst/>
          </a:prstGeom>
        </p:spPr>
      </p:pic>
    </p:spTree>
    <p:extLst>
      <p:ext uri="{BB962C8B-B14F-4D97-AF65-F5344CB8AC3E}">
        <p14:creationId xmlns:p14="http://schemas.microsoft.com/office/powerpoint/2010/main" val="269439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1827904"/>
            <a:ext cx="5496636" cy="3821743"/>
          </a:xfrm>
        </p:spPr>
        <p:txBody>
          <a:bodyPr>
            <a:normAutofit fontScale="92500" lnSpcReduction="20000"/>
          </a:bodyPr>
          <a:lstStyle/>
          <a:p>
            <a:r>
              <a:rPr lang="en-US" dirty="0"/>
              <a:t>Coastlines are naturally protected by ecosystems such as coral reefs, mangrove forests, marshes, and mangrove forests. With the addition of cities and towns along the coast, these important ecosystems are quickly disappearing</a:t>
            </a:r>
          </a:p>
          <a:p>
            <a:endParaRPr lang="en-US" dirty="0"/>
          </a:p>
          <a:p>
            <a:r>
              <a:rPr lang="en-US" dirty="0"/>
              <a:t>As a result, more damage could happen in major weather events because of the lack of natural protection. If more towns made a larger effort to restore lost coastal wetlands and protect existing ones, there is the potential for less damage in severe weather.</a:t>
            </a:r>
          </a:p>
        </p:txBody>
      </p:sp>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sz="1200" dirty="0"/>
              <a:t>EVALUATING COASTAL EROSION</a:t>
            </a:r>
          </a:p>
        </p:txBody>
      </p:sp>
      <p:pic>
        <p:nvPicPr>
          <p:cNvPr id="68" name="Picture Placeholder 67" descr="Straw hut with thatched roof on sandy beach with surf boards stacked against wall, and sea behind">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a:blip r:embed="rId5"/>
          <a:srcRect l="26342" r="26342"/>
          <a:stretch/>
        </p:blipFill>
        <p:spPr>
          <a:xfrm>
            <a:off x="7194473" y="-22860"/>
            <a:ext cx="2463897" cy="3429000"/>
          </a:xfrm>
        </p:spPr>
      </p:pic>
      <p:pic>
        <p:nvPicPr>
          <p:cNvPr id="72" name="Picture Placeholder 71" descr="Cable car on a city street">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6"/>
          <a:srcRect r="6051"/>
          <a:stretch/>
        </p:blipFill>
        <p:spPr>
          <a:xfrm>
            <a:off x="9649155" y="0"/>
            <a:ext cx="2542845" cy="338328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Shell on sand">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8"/>
          <a:srcRect l="58836"/>
          <a:stretch/>
        </p:blipFill>
        <p:spPr>
          <a:xfrm>
            <a:off x="9649155" y="3393329"/>
            <a:ext cx="2542845" cy="3474720"/>
          </a:xfrm>
        </p:spPr>
      </p:pic>
      <p:sp>
        <p:nvSpPr>
          <p:cNvPr id="16" name="Date Placeholder 15">
            <a:extLst>
              <a:ext uri="{FF2B5EF4-FFF2-40B4-BE49-F238E27FC236}">
                <a16:creationId xmlns:a16="http://schemas.microsoft.com/office/drawing/2014/main" id="{4A857185-E16C-40A5-8032-8049177473D1}"/>
              </a:ext>
            </a:extLst>
          </p:cNvPr>
          <p:cNvSpPr>
            <a:spLocks noGrp="1"/>
          </p:cNvSpPr>
          <p:nvPr>
            <p:ph type="dt" sz="half" idx="10"/>
          </p:nvPr>
        </p:nvSpPr>
        <p:spPr>
          <a:xfrm>
            <a:off x="7337102" y="6398878"/>
            <a:ext cx="4193908" cy="365125"/>
          </a:xfrm>
        </p:spPr>
        <p:txBody>
          <a:bodyPr/>
          <a:lstStyle/>
          <a:p>
            <a:r>
              <a:rPr lang="en-US" dirty="0"/>
              <a:t>2022</a:t>
            </a:r>
          </a:p>
        </p:txBody>
      </p:sp>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pic>
        <p:nvPicPr>
          <p:cNvPr id="4" name="Recorded Sound">
            <a:hlinkClick r:id="" action="ppaction://media"/>
            <a:extLst>
              <a:ext uri="{FF2B5EF4-FFF2-40B4-BE49-F238E27FC236}">
                <a16:creationId xmlns:a16="http://schemas.microsoft.com/office/drawing/2014/main" id="{957C477C-912A-4A5B-A362-78A6AE467E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591315" y="6195678"/>
            <a:ext cx="406400" cy="406400"/>
          </a:xfrm>
          <a:prstGeom prst="rect">
            <a:avLst/>
          </a:prstGeom>
        </p:spPr>
      </p:pic>
    </p:spTree>
    <p:extLst>
      <p:ext uri="{BB962C8B-B14F-4D97-AF65-F5344CB8AC3E}">
        <p14:creationId xmlns:p14="http://schemas.microsoft.com/office/powerpoint/2010/main" val="34952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sz="1200" dirty="0"/>
              <a:t>EVALUATING COASTAL EROSION</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a:lstStyle/>
          <a:p>
            <a:r>
              <a:rPr lang="en-US" dirty="0"/>
              <a:t>Danielle Lamb</a:t>
            </a:r>
          </a:p>
          <a:p>
            <a:r>
              <a:rPr lang="en-US" dirty="0"/>
              <a:t>DanielleTLamb@gmail.com</a:t>
            </a:r>
          </a:p>
          <a:p>
            <a:r>
              <a:rPr lang="en-US" dirty="0"/>
              <a:t>https://datrep14.wixsite.com/datascientist</a:t>
            </a:r>
          </a:p>
        </p:txBody>
      </p:sp>
      <p:sp>
        <p:nvSpPr>
          <p:cNvPr id="7" name="Date Placeholder 6">
            <a:extLst>
              <a:ext uri="{FF2B5EF4-FFF2-40B4-BE49-F238E27FC236}">
                <a16:creationId xmlns:a16="http://schemas.microsoft.com/office/drawing/2014/main" id="{FF14FC5E-CD12-447F-80A6-B27D30095D2C}"/>
              </a:ext>
            </a:extLst>
          </p:cNvPr>
          <p:cNvSpPr>
            <a:spLocks noGrp="1"/>
          </p:cNvSpPr>
          <p:nvPr>
            <p:ph type="dt" sz="half" idx="10"/>
          </p:nvPr>
        </p:nvSpPr>
        <p:spPr>
          <a:xfrm>
            <a:off x="7337102" y="6398878"/>
            <a:ext cx="4193908" cy="365125"/>
          </a:xfrm>
        </p:spPr>
        <p:txBody>
          <a:bodyPr/>
          <a:lstStyle/>
          <a:p>
            <a:r>
              <a:rPr lang="en-US" dirty="0"/>
              <a:t>2022</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dirty="0"/>
          </a:p>
        </p:txBody>
      </p:sp>
    </p:spTree>
    <p:extLst>
      <p:ext uri="{BB962C8B-B14F-4D97-AF65-F5344CB8AC3E}">
        <p14:creationId xmlns:p14="http://schemas.microsoft.com/office/powerpoint/2010/main" val="304307093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7395</TotalTime>
  <Words>585</Words>
  <Application>Microsoft Office PowerPoint</Application>
  <PresentationFormat>Widescreen</PresentationFormat>
  <Paragraphs>80</Paragraphs>
  <Slides>8</Slides>
  <Notes>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Univers Condensed Light</vt:lpstr>
      <vt:lpstr>Walbaum Display Light</vt:lpstr>
      <vt:lpstr>AngleLinesVTI</vt:lpstr>
      <vt:lpstr>Evaluation of Coastal Erosion</vt:lpstr>
      <vt:lpstr>Natural Protections</vt:lpstr>
      <vt:lpstr>Tourism pandemic</vt:lpstr>
      <vt:lpstr>Damage Data</vt:lpstr>
      <vt:lpstr>Gaussian Mixture Model</vt:lpstr>
      <vt:lpstr>High Risk Results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of Coastal Erosion</dc:title>
  <dc:creator>Dani Treptow</dc:creator>
  <cp:lastModifiedBy>Dani Treptow</cp:lastModifiedBy>
  <cp:revision>1</cp:revision>
  <dcterms:created xsi:type="dcterms:W3CDTF">2022-02-01T22:58:01Z</dcterms:created>
  <dcterms:modified xsi:type="dcterms:W3CDTF">2022-02-07T02:13:02Z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